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Space Grotesk"/>
      <p:bold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Relationship Id="rId9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368105"/>
            <a:ext cx="714375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368105"/>
            <a:ext cx="7143750" cy="9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62300" y="4658617"/>
            <a:ext cx="9525" cy="3048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00650" y="4658617"/>
            <a:ext cx="9525" cy="3048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691705"/>
            <a:ext cx="267861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86E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ERASMUS+ ACCREDITATION PROGRAM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146994"/>
            <a:ext cx="8601075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sz="4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Minds &amp; Puglia's Wonders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91805"/>
            <a:ext cx="6762750" cy="266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Csongrádi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Batsányi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János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Gimnázium’s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 Mobility in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Torremaggiore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Italy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606230"/>
            <a:ext cx="68929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86E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15780"/>
            <a:ext cx="218489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ISISS "</a:t>
            </a:r>
            <a:r>
              <a:rPr sz="1200" b="1" i="0" u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Fiani</a:t>
            </a:r>
            <a:r>
              <a:rPr sz="1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1200" b="1" i="0" u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Leccisotti</a:t>
            </a:r>
            <a:r>
              <a:rPr sz="1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Puglia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6625" y="4606230"/>
            <a:ext cx="35907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86E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6625" y="4815780"/>
            <a:ext cx="1191480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October 5–9,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4975" y="4606230"/>
            <a:ext cx="95218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86E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4975" y="4815780"/>
            <a:ext cx="1482778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Students </a:t>
            </a:r>
            <a:r>
              <a:rPr lang="hu-HU" sz="1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hu-HU" sz="12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  <a:endParaRPr sz="1200" b="1" i="0" u="none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8FD842A5-3D0B-4BC8-BA47-979D9AADD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4845"/>
            <a:ext cx="38779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97398"/>
            <a:ext cx="3403550" cy="1743075"/>
          </a:xfrm>
          <a:prstGeom prst="roundRect">
            <a:avLst>
              <a:gd name="adj" fmla="val 8743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94150" y="2997398"/>
            <a:ext cx="3403550" cy="1743075"/>
          </a:xfrm>
          <a:prstGeom prst="roundRect">
            <a:avLst>
              <a:gd name="adj" fmla="val 8743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178700" y="2997398"/>
            <a:ext cx="3403550" cy="1743075"/>
          </a:xfrm>
          <a:prstGeom prst="roundRect">
            <a:avLst>
              <a:gd name="adj" fmla="val 8743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42950"/>
            <a:ext cx="4927631" cy="7229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24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Mobility at a Glance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03598" y="3378398"/>
            <a:ext cx="615553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3574" y="4140398"/>
            <a:ext cx="149560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Hungarian Students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2036" y="3378398"/>
            <a:ext cx="307777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8124" y="4140398"/>
            <a:ext cx="149560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Action-Packed Days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26586" y="3378398"/>
            <a:ext cx="307777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7212" y="4140398"/>
            <a:ext cx="88652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 Pillars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78335"/>
            <a:ext cx="3505200" cy="1981200"/>
          </a:xfrm>
          <a:prstGeom prst="roundRect">
            <a:avLst>
              <a:gd name="adj" fmla="val 76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030735"/>
            <a:ext cx="3505200" cy="1676400"/>
          </a:xfrm>
          <a:prstGeom prst="roundRect">
            <a:avLst>
              <a:gd name="adj" fmla="val 909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2878335"/>
            <a:ext cx="3505200" cy="1981200"/>
          </a:xfrm>
          <a:prstGeom prst="roundRect">
            <a:avLst>
              <a:gd name="adj" fmla="val 76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230760"/>
            <a:ext cx="295275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5" y="3230760"/>
            <a:ext cx="295275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68315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STRATEGIC OBJECTIVES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42950"/>
            <a:ext cx="4927631" cy="7229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24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Program Pillars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726060"/>
            <a:ext cx="113332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4068960"/>
            <a:ext cx="3048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Upcycling urban wear &amp; ecological discovery.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9625" y="3573660"/>
            <a:ext cx="129843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Inclusion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916560"/>
            <a:ext cx="3048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workshops with fewer opportunities peers.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3425" y="3726060"/>
            <a:ext cx="173900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ICT &amp; Collaboration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4068960"/>
            <a:ext cx="30480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Canva digital design &amp; cooperative teamwork.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16410"/>
            <a:ext cx="238125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726060"/>
            <a:ext cx="238125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516635"/>
            <a:ext cx="190500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21576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sz="1050" b="1" i="0" u="none" dirty="0">
              <a:solidFill>
                <a:srgbClr val="1580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4941096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&amp; Urban Upcycling Launch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687835"/>
            <a:ext cx="2124299" cy="230832"/>
          </a:xfrm>
          <a:prstGeom prst="rect">
            <a:avLst/>
          </a:prstGeom>
          <a:noFill/>
        </p:spPr>
        <p:txBody>
          <a:bodyPr wrap="none" lIns="31432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Welcome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030735"/>
            <a:ext cx="53911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greeting, musical welcome, and official reception by the Mayor of </a:t>
            </a:r>
            <a:r>
              <a:rPr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Torremaggiore</a:t>
            </a:r>
            <a:r>
              <a:rPr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Inclusive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workshops.</a:t>
            </a:r>
            <a:endParaRPr sz="135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697485"/>
            <a:ext cx="2891882" cy="230832"/>
          </a:xfrm>
          <a:prstGeom prst="rect">
            <a:avLst/>
          </a:prstGeom>
          <a:noFill/>
        </p:spPr>
        <p:txBody>
          <a:bodyPr wrap="none" lIns="31432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Upcycling Urban Wear 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040385"/>
            <a:ext cx="4219168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Kicking off fashion redesign and circular economy concepts.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488060"/>
            <a:ext cx="1833835" cy="230832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Cultural Discovery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830960"/>
            <a:ext cx="5027915" cy="12464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Escape game exploring local traditions and historic sites.</a:t>
            </a:r>
            <a:endParaRPr lang="hu-HU" sz="135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sz="1350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sz="135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</a:t>
            </a:r>
            <a:r>
              <a:rPr lang="hu-HU"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endParaRPr lang="hu-HU" sz="1350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save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350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hu-HU" sz="1350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35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sz="135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87737780-C259-4F8E-B209-20676EFE5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3007" y="442362"/>
            <a:ext cx="2441342" cy="3255123"/>
          </a:xfrm>
          <a:prstGeom prst="rect">
            <a:avLst/>
          </a:prstGeom>
        </p:spPr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id="{862B5345-84BF-41D8-ACA9-0B421B5B1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957926"/>
            <a:ext cx="4729299" cy="2577064"/>
          </a:xfrm>
          <a:prstGeom prst="rect">
            <a:avLst/>
          </a:prstGeom>
        </p:spPr>
      </p:pic>
      <p:pic>
        <p:nvPicPr>
          <p:cNvPr id="32" name="Kép 31">
            <a:extLst>
              <a:ext uri="{FF2B5EF4-FFF2-40B4-BE49-F238E27FC236}">
                <a16:creationId xmlns:a16="http://schemas.microsoft.com/office/drawing/2014/main" id="{507F90BB-F07F-4939-8DB3-C996E2AAC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396903" y="689686"/>
            <a:ext cx="2327129" cy="3102838"/>
          </a:xfrm>
          <a:prstGeom prst="rect">
            <a:avLst/>
          </a:prstGeom>
        </p:spPr>
      </p:pic>
      <p:sp>
        <p:nvSpPr>
          <p:cNvPr id="33" name="TextBox 11">
            <a:extLst>
              <a:ext uri="{FF2B5EF4-FFF2-40B4-BE49-F238E27FC236}">
                <a16:creationId xmlns:a16="http://schemas.microsoft.com/office/drawing/2014/main" id="{C0914933-B337-459D-8F77-D2A8AD584BF8}"/>
              </a:ext>
            </a:extLst>
          </p:cNvPr>
          <p:cNvSpPr txBox="1"/>
          <p:nvPr/>
        </p:nvSpPr>
        <p:spPr>
          <a:xfrm>
            <a:off x="609599" y="5142019"/>
            <a:ext cx="1402628" cy="230832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lang="hu-HU" sz="1500" b="1" i="0" u="none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endParaRPr sz="15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Ábra 34" descr="Lombhullató fa egyszínű kitöltéssel">
            <a:extLst>
              <a:ext uri="{FF2B5EF4-FFF2-40B4-BE49-F238E27FC236}">
                <a16:creationId xmlns:a16="http://schemas.microsoft.com/office/drawing/2014/main" id="{1F14BE06-FCEF-4FC3-A92A-4251C0B031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552450" y="5142019"/>
            <a:ext cx="247650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9185"/>
            <a:ext cx="52959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983110"/>
            <a:ext cx="219075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215764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sz="1050" b="1" i="0" u="none" dirty="0">
              <a:solidFill>
                <a:srgbClr val="1580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42950"/>
            <a:ext cx="5191999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Wonders &amp; UNESCO Heritage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954535"/>
            <a:ext cx="2786019" cy="230832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Margherita di </a:t>
            </a:r>
            <a:r>
              <a:rPr sz="1500" b="1" i="0" u="none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Savoia</a:t>
            </a:r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Salt Pan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297435"/>
            <a:ext cx="53911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Europe's largest salt works. Exploring pink waters, salt mountains, and wild flamingos.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4002285"/>
            <a:ext cx="1465145" cy="230832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Castel del Monte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4345185"/>
            <a:ext cx="53911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Guided exploration of Puglia's iconic octagonal UNESCO World Heritage site.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16410"/>
            <a:ext cx="190500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06985"/>
            <a:ext cx="190500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516635"/>
            <a:ext cx="219075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215764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sz="1050" b="1" i="0" u="none" dirty="0">
              <a:solidFill>
                <a:srgbClr val="1580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742950"/>
            <a:ext cx="4398961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Trash Fashion &amp; ICT Workshops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687835"/>
            <a:ext cx="2350323" cy="230832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Campus Greening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030735"/>
            <a:ext cx="383278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Planting new trees and greenery at host school campus.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478410"/>
            <a:ext cx="2348848" cy="230832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Trash Fashion Workshop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821310"/>
            <a:ext cx="539115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Redesigning pre-owned clothes with creative upcycling techniques.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488060"/>
            <a:ext cx="2301399" cy="230832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Canva ICT Presentation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830960"/>
            <a:ext cx="3558667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digital portfolios for redesigned garments.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CC46FE73-D24C-4550-BB72-D95832127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1981" y="4035161"/>
            <a:ext cx="2128256" cy="2753744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8BA245A4-0E29-4AEF-8662-1E24FA1BA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038" y="4354710"/>
            <a:ext cx="4316873" cy="1901478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049A308C-F467-4AE5-8846-2D18D8258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017143" y="276225"/>
            <a:ext cx="2448074" cy="3264098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5264AC34-A7C3-49E9-B7E8-921956857F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2909" y="253131"/>
            <a:ext cx="3937328" cy="1710978"/>
          </a:xfrm>
          <a:prstGeom prst="rect">
            <a:avLst/>
          </a:prstGeom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id="{92147F2D-AAED-434E-BCA2-27CF98231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919337" y="2239834"/>
            <a:ext cx="3274166" cy="1658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983110"/>
            <a:ext cx="219075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4030860"/>
            <a:ext cx="171450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21576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42950"/>
            <a:ext cx="4005905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Ecological Discovery at </a:t>
            </a:r>
            <a:r>
              <a:rPr sz="2400" b="1" i="0" u="none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Lesina</a:t>
            </a:r>
            <a:endParaRPr sz="24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00" y="2954535"/>
            <a:ext cx="2184637" cy="230832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Lake </a:t>
            </a:r>
            <a:r>
              <a:rPr sz="1500" b="1" i="0" u="none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Lesina</a:t>
            </a:r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Boat Tour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297435"/>
            <a:ext cx="539115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Exploring coastal lagoon biodiversity and delicate aquatic habitats.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4002285"/>
            <a:ext cx="2279535" cy="230832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Bosco Isola Nature Walk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4345185"/>
            <a:ext cx="539115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Guided eco-trekking through protected coastal woodland reserves.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C7A570F0-BB42-483C-A367-B0D24DDCF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579065"/>
            <a:ext cx="5166520" cy="38748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11698"/>
            <a:ext cx="142875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902273"/>
            <a:ext cx="219075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21576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42950"/>
            <a:ext cx="4114909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Dissemination &amp; Fashion Show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83123"/>
            <a:ext cx="2798843" cy="230832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Evaluation &amp; Certificates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26023"/>
            <a:ext cx="426565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Reviewing team project outputs and official award ceremony.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873698"/>
            <a:ext cx="2662588" cy="230832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Dissemination Fashion Show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216598"/>
            <a:ext cx="539115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Runway presentation of upcycled outfits for parents, staff, and community.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D543F87E-606C-49E0-9DD7-4EA282841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879871"/>
            <a:ext cx="5033169" cy="37748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45023"/>
            <a:ext cx="2600325" cy="1647825"/>
          </a:xfrm>
          <a:prstGeom prst="roundRect">
            <a:avLst>
              <a:gd name="adj" fmla="val 693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3400425" y="3135510"/>
            <a:ext cx="2600325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135510"/>
            <a:ext cx="2600325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45023"/>
            <a:ext cx="2600325" cy="1647825"/>
          </a:xfrm>
          <a:prstGeom prst="roundRect">
            <a:avLst>
              <a:gd name="adj" fmla="val 693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3321248"/>
            <a:ext cx="220027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50" y="3411735"/>
            <a:ext cx="220027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411735"/>
            <a:ext cx="2200275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2100" y="3321248"/>
            <a:ext cx="2200275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0075" y="457200"/>
            <a:ext cx="2157642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hu-HU" sz="1050" b="1" i="0" u="none" dirty="0">
              <a:solidFill>
                <a:srgbClr val="1580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590" y="1041930"/>
            <a:ext cx="3879267" cy="10948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endParaRPr lang="hu-HU" sz="2400" b="1" i="0" u="none" dirty="0">
              <a:solidFill>
                <a:srgbClr val="1C1917"/>
              </a:solidFill>
              <a:latin typeface="Space Grotesk"/>
            </a:endParaRPr>
          </a:p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Competencies Developed</a:t>
            </a:r>
            <a:endParaRPr lang="hu-HU" sz="24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2879"/>
              </a:lnSpc>
            </a:pPr>
            <a:r>
              <a:rPr lang="hu-HU" sz="2400" b="1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hu-HU" sz="2400" b="1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  <a:endParaRPr sz="2400" b="1" i="0" u="none" dirty="0">
              <a:solidFill>
                <a:srgbClr val="1C191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6881" y="3740348"/>
            <a:ext cx="90576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Skills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590" y="4054673"/>
            <a:ext cx="2750343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 fashion &amp; climate action.</a:t>
            </a:r>
            <a:endParaRPr lang="hu-HU"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1125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r>
              <a:rPr lang="hu-HU" sz="1125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74989" y="3830835"/>
            <a:ext cx="851195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ICT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47976" y="4145160"/>
            <a:ext cx="1505220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Canva digital storytelling.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49972" y="3830835"/>
            <a:ext cx="68287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625" y="4145160"/>
            <a:ext cx="1907573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Peer equality &amp; joint workshops.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02907" y="3740348"/>
            <a:ext cx="958660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C19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Intercultural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07065" y="4054673"/>
            <a:ext cx="2750343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teamwork &amp; language.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53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3990975"/>
            <a:ext cx="762000" cy="190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7389" y="2358553"/>
            <a:ext cx="21576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kumimoji="0" lang="hu-HU" altLang="hu-HU" sz="105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2026-1-HU01-KA121-SCH-000428455</a:t>
            </a:r>
            <a:endParaRPr lang="hu-HU" sz="1050" b="1" i="0" u="none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23692" y="2628900"/>
            <a:ext cx="374461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Köszönjük</a:t>
            </a:r>
            <a:r>
              <a:rPr sz="36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hu-HU" sz="3600" b="1" i="0" u="non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3600" b="1" i="0" u="none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Grazie</a:t>
            </a:r>
            <a:endParaRPr sz="3600" b="1" i="0" u="none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1651" y="3400425"/>
            <a:ext cx="5068695" cy="266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Csongrádi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Batsányi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János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Gimnázium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ISISS "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Fiani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sz="1500" b="0" i="0" u="none" dirty="0" err="1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Leccisotti</a:t>
            </a:r>
            <a:r>
              <a:rPr sz="1500" b="0" i="0" u="none" dirty="0">
                <a:solidFill>
                  <a:srgbClr val="DCFCE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3769" y="4314825"/>
            <a:ext cx="3184462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 dirty="0">
                <a:solidFill>
                  <a:srgbClr val="86E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 a Sustainable &amp; Inclusive Future Together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F9D6137-673F-4A06-8B84-BF1137201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9" y="49461"/>
            <a:ext cx="7973549" cy="20042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Szélesvásznú</PresentationFormat>
  <Paragraphs>83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Space Grotesk</vt:lpstr>
      <vt:lpstr>Times New Roman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Hajdúné Tyukász Zsuzsanna</dc:creator>
  <cp:keywords/>
  <dc:description>generated using python-pptx</dc:description>
  <cp:lastModifiedBy>ITSH230614</cp:lastModifiedBy>
  <cp:revision>9</cp:revision>
  <dcterms:created xsi:type="dcterms:W3CDTF">2013-01-27T09:14:16Z</dcterms:created>
  <dcterms:modified xsi:type="dcterms:W3CDTF">2026-10-13T18:04:40Z</dcterms:modified>
  <cp:category/>
</cp:coreProperties>
</file>