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7" r:id="rId6"/>
    <p:sldId id="268" r:id="rId7"/>
    <p:sldId id="258" r:id="rId8"/>
    <p:sldId id="269" r:id="rId9"/>
    <p:sldId id="272" r:id="rId10"/>
    <p:sldId id="273" r:id="rId11"/>
    <p:sldId id="274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47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4C2E5D-7661-4403-8725-244478237C24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92E24-BD22-4E7E-853D-339F144FADF7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565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262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7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7" name="Szabadkézi sokszög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18" name="Szabadkézi sokszög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9" name="Kép helyőrzője 18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0" name="Szöveg helye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7" name="Szabadkézi sokszög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8" name="Szabadkézi sokszög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9" name="Kép helyőrzője 18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2" name="Szabadkézi sokszög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3" name="Kép helyőrzője 12" descr="Üres helyőrző kép hozzáadásához. Kattintson a helyőrzőre, és jelölje ki a hozzáadni kívánt képet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t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Szabadkézi sokszög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9" name="Kép helyőrzője 8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0" name="Szabadkézi sokszög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1" name="Kép helyőrzője 10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2" name="Szabadkézi sokszög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3" name="Kép helyőrzője 12" descr="Üres helyőrző kép hozzáadásához. Kattintson a helyőrzőre, és jelölje ki a hozzáadni kívánt képet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4" name="Szabadkézi sokszög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0" name="Szabadkézi sokszög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21" name="Kép helyőrzője 20" descr="Üres helyőrző kép hozzáadásához. Kattintson a helyőrzőre, és jelölje ki a hozzáadni kívánt képet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0CC6B-2F90-432C-95EF-CC12257FCD5C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9EBBA2-1908-40B5-83CB-9621CC39D6E6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45EC2-084B-4119-ADE0-91C3C310B386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484201-DA77-40B0-999F-CEC2B241B2E9}" type="datetime1">
              <a:rPr lang="hu-HU" noProof="0" smtClean="0"/>
              <a:t>2026. 07. 06.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F0F38-342B-4869-AF52-85ECE740994B}" type="datetime1">
              <a:rPr lang="hu-HU" noProof="0" smtClean="0"/>
              <a:t>2026. 07. 06.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B1593-11B5-4CB5-88EC-5890192B40BC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FCDB9-ECD4-4D3A-A163-F799B6865D12}" type="datetime1">
              <a:rPr lang="hu-HU" noProof="0" smtClean="0"/>
              <a:t>2026. 07. 06.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86C30D-0040-43C1-BC3D-6606FB3844D4}" type="datetime1">
              <a:rPr lang="hu-HU" noProof="0" smtClean="0"/>
              <a:t>2026. 07. 06.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Kép helyőrzője 11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7C66-F58A-4023-B77A-4AA08493BE58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9107078-A28E-4380-920C-D63ECD1FC1BE}" type="datetime1">
              <a:rPr lang="hu-HU" smtClean="0"/>
              <a:t>2026. 07. 06.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Pacskó Andrea pszichológus készítette</a:t>
            </a:r>
            <a:br>
              <a:rPr lang="hu-HU" dirty="0" smtClean="0"/>
            </a:br>
            <a:r>
              <a:rPr lang="hu-HU" dirty="0"/>
              <a:t>A</a:t>
            </a:r>
            <a:r>
              <a:rPr lang="hu-HU" dirty="0" smtClean="0"/>
              <a:t> tapasztalat segíti a nehezítettséggel élő gyermekek életét</a:t>
            </a:r>
            <a:endParaRPr lang="hu-HU" dirty="0"/>
          </a:p>
        </p:txBody>
      </p:sp>
      <p:pic>
        <p:nvPicPr>
          <p:cNvPr id="8" name="Kép helyőrzője 7" descr="Kertészkedő nő és kislány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-HU" dirty="0" smtClean="0"/>
              <a:t>Együtt tevékenykedés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Közösségi élmények, érzékszervi hatások</a:t>
            </a:r>
            <a:endParaRPr lang="hu-HU" dirty="0"/>
          </a:p>
        </p:txBody>
      </p:sp>
      <p:pic>
        <p:nvPicPr>
          <p:cNvPr id="7" name="Kép helyőrzője 6" descr="Folyóban játszó golden retriever kuty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Kép helyőrzője 7" descr="Két kislány a tengerparton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Kép helyőrzője 8" descr="Buborékokat fújó kislány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hu-HU" dirty="0" smtClean="0"/>
              <a:t>Minden segít, ami a gyerekről szól!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Jó mindent megtapasztalni!</a:t>
            </a:r>
            <a:endParaRPr lang="hu-HU" dirty="0"/>
          </a:p>
        </p:txBody>
      </p:sp>
      <p:pic>
        <p:nvPicPr>
          <p:cNvPr id="10" name="Kép helyőrzője 9" descr="Áfonyát evő kislány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Kép helyőrzője 6" descr="Esőköpenyes kislány és kisfiú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Kép helyőrzője 7" descr="Görögdinnyeszeletek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Kép helyőrzője 8" descr="Kék esőköpenyt viselő kislány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Kép helyőrzője 10" descr="Függőágyban ülő kisfiú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autizmus spektrum zavar (ASD) korai </a:t>
            </a:r>
            <a:r>
              <a:rPr lang="hu-HU" dirty="0" smtClean="0"/>
              <a:t>felismerése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korai beavatkozás drasztikusan javítja a gyermek fejlődési esélyeit és </a:t>
            </a:r>
            <a:r>
              <a:rPr lang="hu-HU" dirty="0" smtClean="0"/>
              <a:t>életminőségét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dirty="0" smtClean="0"/>
              <a:t>Kommunikációs </a:t>
            </a:r>
            <a:r>
              <a:rPr lang="hu-HU" dirty="0"/>
              <a:t>és Szociális Jelek (Csecsemő- és Kisgyermekkor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0" y="1566253"/>
            <a:ext cx="10493257" cy="399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Szemkontaktus: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Kerüli a szemkontaktust, vagy a tekintete nem követi a szülőt/beszélgetőpartnert.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Reakciók: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Nevén szólításra nem vagy alig reagál, nem mosolyog vissza.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Gesztusok: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Nem használ mutatóujjat (pl. nem mutat rá játékra vagy érdekes tárgyra), és nem integet.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Utánzás: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Nem utánozza a felnőttek egyszerű gesztusait vagy mimikáját.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Kommunikáció: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Későn induló beszéd vagy a gőgicsélés hiánya.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dirty="0" err="1"/>
              <a:t>Viselkedésbeli</a:t>
            </a:r>
            <a:r>
              <a:rPr lang="hu-HU" dirty="0"/>
              <a:t> Sajátosságok és Játék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11424" y="1582341"/>
            <a:ext cx="82325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Google Sans"/>
              </a:rPr>
              <a:t>Rutinokhoz való ragaszkodás:</a:t>
            </a:r>
            <a:r>
              <a:rPr lang="hu-HU" altLang="hu-HU" dirty="0">
                <a:latin typeface="Google Sans"/>
              </a:rPr>
              <a:t> Túlzottan igényli az állandóságot, a változásokra extrém dührohammal vagy szorongással reagál.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Google Sans"/>
              </a:rPr>
              <a:t>Ismétlődő mozgások (sztereotípiák):</a:t>
            </a:r>
            <a:r>
              <a:rPr lang="hu-HU" altLang="hu-HU" dirty="0">
                <a:latin typeface="Google Sans"/>
              </a:rPr>
              <a:t> Kézcsapkodás, ugrálás, forgolódás vagy tárgyak (pl. pörgettyűk, kerekek) szokatlan, mániákus vizsgálata.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Google Sans"/>
              </a:rPr>
              <a:t>Szenzoros érzékenység:</a:t>
            </a:r>
            <a:r>
              <a:rPr lang="hu-HU" altLang="hu-HU" dirty="0">
                <a:latin typeface="Google Sans"/>
              </a:rPr>
              <a:t> Szokatlan reakciók fényekre, hangokra vagy bizonyos textúrákra (pl. fülbefogás zajos környezetben).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Google Sans"/>
              </a:rPr>
              <a:t>Játék:</a:t>
            </a:r>
            <a:r>
              <a:rPr lang="hu-HU" altLang="hu-HU" dirty="0">
                <a:latin typeface="Google Sans"/>
              </a:rPr>
              <a:t> Hiányzik a funkcionális és szimbolikus játék (pl. nem "etet" babát, nem "vezet" játékautót). A tárgyakat gyakran sorokba rendezi, vagy azok egyes részeit (pl. egy autó kerekét) nézi</a:t>
            </a:r>
            <a:r>
              <a:rPr lang="hu-HU" altLang="hu-HU" sz="1100" dirty="0">
                <a:latin typeface="Google Sans"/>
              </a:rPr>
              <a:t>.</a:t>
            </a:r>
            <a:r>
              <a:rPr lang="hu-HU" altLang="hu-HU" sz="700" dirty="0"/>
              <a:t> </a:t>
            </a:r>
            <a:endParaRPr lang="hu-HU" altLang="hu-H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Szűrési Módszerek és Diagnosztika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0" y="1811835"/>
            <a:ext cx="10485243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Első lépcsős szűrés: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Gyermekorvosok által használt kérdőívek 18 és 24 hónapos korban,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például az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M-CHAT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Modified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Checklist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for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Autism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in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Toddlers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Második lépcsős / Klinikai diagnosztika: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ADOS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Autism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Diagnostic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Observation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Schedule): Standardizált megfigyelési skála.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ADI-R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Autism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Diagnostic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Interview-Revised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): Strukturált szülői interjú.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92333"/>
            <a:ext cx="126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92333"/>
            <a:ext cx="126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Korai Beavatkozás és Támogatás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0" y="2273499"/>
            <a:ext cx="1035219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Fejlesztő programok: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Komplex gyógypedagógiai,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logopédiai és szenzoros integrációs terápiák.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Szülőedukáció: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 szülők bevonása a mindennapi fejlesztésbe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(strukturált környezet biztosítása, vizuális támogatás).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Szakmai háttér: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Az Autisták Országos Szövetsége (AOSZ)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és a helyi Pedagógiai Szakszolgálatok által nyújtott tájékoztatás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yerekkori barátság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6_TF03896101.potx" id="{896AC63C-94B0-441F-ABDD-AFD060962EE3}" vid="{152B8351-39E0-416D-8857-8DCC15C16913}"/>
    </a:ext>
  </a:extLst>
</a:theme>
</file>

<file path=ppt/theme/theme2.xml><?xml version="1.0" encoding="utf-8"?>
<a:theme xmlns:a="http://schemas.openxmlformats.org/drawingml/2006/main" name="Office-té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Gyerekek az iskolaudvaron bemutató, album (szélesvásznú)</Template>
  <TotalTime>72</TotalTime>
  <Words>424</Words>
  <Application>Microsoft Office PowerPoint</Application>
  <PresentationFormat>Szélesvásznú</PresentationFormat>
  <Paragraphs>43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Google Sans</vt:lpstr>
      <vt:lpstr>Times New Roman</vt:lpstr>
      <vt:lpstr>Gyerekkori barátság 16x9</vt:lpstr>
      <vt:lpstr>Pacskó Andrea pszichológus készítette A tapasztalat segíti a nehezítettséggel élő gyermekek életét</vt:lpstr>
      <vt:lpstr>Közösségi élmények, érzékszervi hatások</vt:lpstr>
      <vt:lpstr>Jó mindent megtapasztalni!</vt:lpstr>
      <vt:lpstr>Az autizmus spektrum zavar (ASD) korai felismerése </vt:lpstr>
      <vt:lpstr>Kommunikációs és Szociális Jelek (Csecsemő- és Kisgyermekkor)</vt:lpstr>
      <vt:lpstr>Viselkedésbeli Sajátosságok és Játék</vt:lpstr>
      <vt:lpstr>Szűrési Módszerek és Diagnosztika</vt:lpstr>
      <vt:lpstr>Korai Beavatkozás és Támogatás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Pacskó Andrea</dc:creator>
  <cp:keywords/>
  <cp:lastModifiedBy>Pacskó Andrea</cp:lastModifiedBy>
  <cp:revision>14</cp:revision>
  <dcterms:created xsi:type="dcterms:W3CDTF">2026-07-06T12:44:47Z</dcterms:created>
  <dcterms:modified xsi:type="dcterms:W3CDTF">2026-07-06T13:56:49Z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