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57" r:id="rId5"/>
    <p:sldId id="258" r:id="rId6"/>
    <p:sldId id="259" r:id="rId7"/>
    <p:sldId id="260"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2342CEA3-3058-4D43-AE35-B3DA76CB4003}" type="datetimeFigureOut">
              <a:rPr lang="el-GR" smtClean="0"/>
              <a:pPr/>
              <a:t>5/3/2025</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D3F1D1C4-C2D9-4231-9FB2-B2D9D97AA41D}"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5/3/2025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5/3/2025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5/3/2025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5/3/2025</a:t>
            </a:fld>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5/3/2025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5/3/2025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5/3/2025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5/3/2025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5/3/2025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5/3/2025</a:t>
            </a:fld>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D3F1D1C4-C2D9-4231-9FB2-B2D9D97AA41D}"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342CEA3-3058-4D43-AE35-B3DA76CB4003}" type="datetimeFigureOut">
              <a:rPr lang="el-GR" smtClean="0"/>
              <a:pPr/>
              <a:t>5/3/2025</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greekcitytimes.com/2021/03/01/how-to-make-marti-bracele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lstStyle/>
          <a:p>
            <a:r>
              <a:rPr lang="en-US" dirty="0" smtClean="0"/>
              <a:t>21 </a:t>
            </a:r>
            <a:r>
              <a:rPr lang="el-GR" smtClean="0"/>
              <a:t>Ο ΓΥΜΝΑΣΙΟ ΠΑΤΡΑΣ</a:t>
            </a:r>
            <a:endParaRPr lang="el-GR" dirty="0"/>
          </a:p>
        </p:txBody>
      </p:sp>
      <p:sp>
        <p:nvSpPr>
          <p:cNvPr id="2" name="1 - Τίτλος"/>
          <p:cNvSpPr>
            <a:spLocks noGrp="1"/>
          </p:cNvSpPr>
          <p:nvPr>
            <p:ph type="ctrTitle"/>
          </p:nvPr>
        </p:nvSpPr>
        <p:spPr/>
        <p:txBody>
          <a:bodyPr/>
          <a:lstStyle/>
          <a:p>
            <a:r>
              <a:rPr lang="en-US" dirty="0" smtClean="0"/>
              <a:t>How to make a ‘Marti’ bracelet</a:t>
            </a:r>
            <a:br>
              <a:rPr lang="en-US" dirty="0" smtClean="0"/>
            </a:b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2051" name="Picture 3" descr="C:\Users\User\Desktop\αρχείο λήψης.jpg"/>
          <p:cNvPicPr>
            <a:picLocks noGrp="1" noChangeAspect="1" noChangeArrowheads="1"/>
          </p:cNvPicPr>
          <p:nvPr>
            <p:ph sz="quarter" idx="1"/>
          </p:nvPr>
        </p:nvPicPr>
        <p:blipFill>
          <a:blip r:embed="rId2" cstate="print"/>
          <a:srcRect/>
          <a:stretch>
            <a:fillRect/>
          </a:stretch>
        </p:blipFill>
        <p:spPr bwMode="auto">
          <a:xfrm>
            <a:off x="1259632" y="1268760"/>
            <a:ext cx="6624736" cy="439248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3074" name="Picture 2" descr="C:\Users\User\Desktop\hqdefault.jpg"/>
          <p:cNvPicPr>
            <a:picLocks noGrp="1" noChangeAspect="1" noChangeArrowheads="1"/>
          </p:cNvPicPr>
          <p:nvPr>
            <p:ph sz="quarter" idx="1"/>
          </p:nvPr>
        </p:nvPicPr>
        <p:blipFill>
          <a:blip r:embed="rId2" cstate="print"/>
          <a:srcRect/>
          <a:stretch>
            <a:fillRect/>
          </a:stretch>
        </p:blipFill>
        <p:spPr bwMode="auto">
          <a:xfrm>
            <a:off x="1691680" y="1484784"/>
            <a:ext cx="5832648" cy="4092897"/>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WHAT IS IT </a:t>
            </a:r>
            <a:endParaRPr lang="el-GR" dirty="0"/>
          </a:p>
        </p:txBody>
      </p:sp>
      <p:sp>
        <p:nvSpPr>
          <p:cNvPr id="3" name="2 - Θέση περιεχομένου"/>
          <p:cNvSpPr>
            <a:spLocks noGrp="1"/>
          </p:cNvSpPr>
          <p:nvPr>
            <p:ph sz="quarter" idx="1"/>
          </p:nvPr>
        </p:nvSpPr>
        <p:spPr/>
        <p:txBody>
          <a:bodyPr>
            <a:normAutofit/>
          </a:bodyPr>
          <a:lstStyle/>
          <a:p>
            <a:r>
              <a:rPr lang="en-US" dirty="0" smtClean="0"/>
              <a:t>The “Marti bracelet” is an ancient custom for the beginning of Spring.</a:t>
            </a:r>
          </a:p>
          <a:p>
            <a:r>
              <a:rPr lang="en-US" dirty="0" smtClean="0"/>
              <a:t>According to tradition, the bracelets are worn for the entire month of March for good luck or more specifically to protect people, youngsters especially, from getting sunburn during March which is considered the first month of spring in Greece.</a:t>
            </a:r>
          </a:p>
          <a:p>
            <a:r>
              <a:rPr lang="en-US" dirty="0" smtClean="0"/>
              <a:t>The </a:t>
            </a:r>
            <a:r>
              <a:rPr lang="en-US" dirty="0" err="1" smtClean="0"/>
              <a:t>colour</a:t>
            </a:r>
            <a:r>
              <a:rPr lang="en-US" dirty="0" smtClean="0"/>
              <a:t> of the bracelets is red and white, </a:t>
            </a:r>
            <a:r>
              <a:rPr lang="en-US" dirty="0" err="1" smtClean="0"/>
              <a:t>symbolising</a:t>
            </a:r>
            <a:r>
              <a:rPr lang="en-US" dirty="0" smtClean="0"/>
              <a:t> rosy cheeks and a white complexion.</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HOW TO MAKE IT </a:t>
            </a:r>
            <a:endParaRPr lang="el-GR" dirty="0"/>
          </a:p>
        </p:txBody>
      </p:sp>
      <p:sp>
        <p:nvSpPr>
          <p:cNvPr id="3" name="2 - Θέση περιεχομένου"/>
          <p:cNvSpPr>
            <a:spLocks noGrp="1"/>
          </p:cNvSpPr>
          <p:nvPr>
            <p:ph sz="quarter" idx="1"/>
          </p:nvPr>
        </p:nvSpPr>
        <p:spPr/>
        <p:txBody>
          <a:bodyPr/>
          <a:lstStyle/>
          <a:p>
            <a:r>
              <a:rPr lang="en-US" b="1" dirty="0" smtClean="0"/>
              <a:t>Today, we share one (simple) way you can make your own ‘Marti bracelet’.</a:t>
            </a:r>
          </a:p>
          <a:p>
            <a:r>
              <a:rPr lang="en-US" dirty="0" smtClean="0"/>
              <a:t>What you will need:</a:t>
            </a:r>
          </a:p>
          <a:p>
            <a:r>
              <a:rPr lang="en-US" dirty="0" smtClean="0"/>
              <a:t>Red thread</a:t>
            </a:r>
          </a:p>
          <a:p>
            <a:r>
              <a:rPr lang="en-US" dirty="0" smtClean="0"/>
              <a:t>White thread</a:t>
            </a:r>
          </a:p>
          <a:p>
            <a:r>
              <a:rPr lang="en-US" dirty="0" smtClean="0"/>
              <a:t>Tape</a:t>
            </a:r>
          </a:p>
          <a:p>
            <a:r>
              <a:rPr lang="en-US" dirty="0" smtClean="0"/>
              <a:t>Scissors</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HOW TO MAKE IT </a:t>
            </a:r>
            <a:endParaRPr lang="el-GR" dirty="0"/>
          </a:p>
        </p:txBody>
      </p:sp>
      <p:sp>
        <p:nvSpPr>
          <p:cNvPr id="3" name="2 - Θέση περιεχομένου"/>
          <p:cNvSpPr>
            <a:spLocks noGrp="1"/>
          </p:cNvSpPr>
          <p:nvPr>
            <p:ph sz="quarter" idx="1"/>
          </p:nvPr>
        </p:nvSpPr>
        <p:spPr/>
        <p:txBody>
          <a:bodyPr>
            <a:normAutofit fontScale="62500" lnSpcReduction="20000"/>
          </a:bodyPr>
          <a:lstStyle/>
          <a:p>
            <a:r>
              <a:rPr lang="en-US" dirty="0" smtClean="0"/>
              <a:t>Steps:</a:t>
            </a:r>
          </a:p>
          <a:p>
            <a:r>
              <a:rPr lang="en-US" dirty="0" smtClean="0"/>
              <a:t>Cut 2 strands of white thread, about 60cm each.</a:t>
            </a:r>
          </a:p>
          <a:p>
            <a:r>
              <a:rPr lang="en-US" dirty="0" smtClean="0"/>
              <a:t>Cut a 60cm strand of red thread.</a:t>
            </a:r>
          </a:p>
          <a:p>
            <a:r>
              <a:rPr lang="en-US" dirty="0" smtClean="0"/>
              <a:t>Gather the ends of your strings together. Treating them as a single strand, coil them into a loop, then pull the ends through the loop. This will make the knot.</a:t>
            </a:r>
          </a:p>
          <a:p>
            <a:r>
              <a:rPr lang="en-US" dirty="0" smtClean="0"/>
              <a:t>Tape the string above the knot to a flat surface, such as a table or board.</a:t>
            </a:r>
          </a:p>
          <a:p>
            <a:r>
              <a:rPr lang="en-US" dirty="0" smtClean="0"/>
              <a:t>Start the braid.</a:t>
            </a:r>
          </a:p>
          <a:p>
            <a:r>
              <a:rPr lang="en-US" dirty="0" smtClean="0"/>
              <a:t>Maintain a consistent tension. Give the strings a gentle tug to tighten the strings as you braid.</a:t>
            </a:r>
          </a:p>
          <a:p>
            <a:r>
              <a:rPr lang="en-US" dirty="0" smtClean="0"/>
              <a:t>Fasten the braid end into a knot. Coil the braid end into a loop, then pull the tails through the loop. Tug on the tails to tighten the knot.</a:t>
            </a:r>
          </a:p>
          <a:p>
            <a:r>
              <a:rPr lang="en-US" dirty="0" smtClean="0"/>
              <a:t>Snip off the leftover threads.</a:t>
            </a:r>
          </a:p>
          <a:p>
            <a:r>
              <a:rPr lang="en-US" dirty="0" smtClean="0"/>
              <a:t>Remove the tape from the start of the braid.</a:t>
            </a:r>
          </a:p>
          <a:p>
            <a:r>
              <a:rPr lang="en-US" dirty="0" smtClean="0"/>
              <a:t>Wrap the braid around your wrist and tie the ends together into a double-knot.</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lstStyle/>
          <a:p>
            <a:r>
              <a:rPr lang="en-US" dirty="0" smtClean="0">
                <a:hlinkClick r:id="rId2"/>
              </a:rPr>
              <a:t>https://greekcitytimes.com/2021/03/01/how-to-make-marti-bracelet</a:t>
            </a:r>
            <a:r>
              <a:rPr lang="en-US" dirty="0" smtClean="0">
                <a:hlinkClick r:id="rId2"/>
              </a:rPr>
              <a:t>/</a:t>
            </a:r>
            <a:r>
              <a:rPr lang="en-US" dirty="0" smtClean="0"/>
              <a:t> </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0</TotalTime>
  <Words>293</Words>
  <Application>Microsoft Office PowerPoint</Application>
  <PresentationFormat>Προβολή στην οθόνη (4:3)</PresentationFormat>
  <Paragraphs>26</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Δικαιοσύνη</vt:lpstr>
      <vt:lpstr>How to make a ‘Marti’ bracelet </vt:lpstr>
      <vt:lpstr>Διαφάνεια 2</vt:lpstr>
      <vt:lpstr>Διαφάνεια 3</vt:lpstr>
      <vt:lpstr>WHAT IS IT </vt:lpstr>
      <vt:lpstr>HOW TO MAKE IT </vt:lpstr>
      <vt:lpstr>HOW TO MAKE IT </vt:lpstr>
      <vt:lpstr>Διαφάνεια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make a ‘Marti’ bracelet </dc:title>
  <dc:creator>User</dc:creator>
  <cp:lastModifiedBy>User</cp:lastModifiedBy>
  <cp:revision>2</cp:revision>
  <dcterms:created xsi:type="dcterms:W3CDTF">2025-03-05T04:50:34Z</dcterms:created>
  <dcterms:modified xsi:type="dcterms:W3CDTF">2025-03-05T04:56:20Z</dcterms:modified>
</cp:coreProperties>
</file>