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0" r:id="rId10"/>
    <p:sldId id="264" r:id="rId11"/>
    <p:sldId id="265" r:id="rId12"/>
    <p:sldId id="266" r:id="rId13"/>
    <p:sldId id="267" r:id="rId14"/>
    <p:sldId id="268" r:id="rId15"/>
    <p:sldId id="269" r:id="rId16"/>
    <p:sldId id="271" r:id="rId17"/>
    <p:sldId id="272" r:id="rId1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A49254-C213-0738-685C-45C0201E37C0}"/>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9969BF14-864D-0794-E16E-02321209E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939C5ABE-947C-1A9D-3993-30230A0E1264}"/>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5" name="Élőláb helye 4">
            <a:extLst>
              <a:ext uri="{FF2B5EF4-FFF2-40B4-BE49-F238E27FC236}">
                <a16:creationId xmlns:a16="http://schemas.microsoft.com/office/drawing/2014/main" id="{44F96E47-8E81-CE64-636D-95114BD243F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4F986CF-471B-7875-C326-9CF991264A96}"/>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473823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77314D-29F3-1FA0-BB58-A22F52EFC3DC}"/>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3CBFDD30-D7E4-7108-D432-42AC603E4DE8}"/>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ACD95ED-3956-AB6B-3DF8-0357C26E34F2}"/>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5" name="Élőláb helye 4">
            <a:extLst>
              <a:ext uri="{FF2B5EF4-FFF2-40B4-BE49-F238E27FC236}">
                <a16:creationId xmlns:a16="http://schemas.microsoft.com/office/drawing/2014/main" id="{788DB8B3-4ABA-01BA-BD55-1A5EB76404E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ABD8894-2281-28AD-D520-40E15C40B445}"/>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279724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385D212-3327-44B5-8D20-698403D7F598}"/>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A145A512-1F5A-E2D0-0144-59B0C5610B70}"/>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0756DE8-D456-9C88-D5FF-8DFF5A4263FB}"/>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5" name="Élőláb helye 4">
            <a:extLst>
              <a:ext uri="{FF2B5EF4-FFF2-40B4-BE49-F238E27FC236}">
                <a16:creationId xmlns:a16="http://schemas.microsoft.com/office/drawing/2014/main" id="{6D44FBB4-08B8-8011-DFBE-0603D5A92DB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31EF6EA-9BC3-35B4-816E-952DFB60FBC0}"/>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154690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D1F57FA-2FC6-1C85-7C78-BEBC7EB346DB}"/>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51936CB-E350-833C-F3B9-2031AD610D3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D5DDE81-0A04-C210-2ABC-80BDDE5D18B4}"/>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5" name="Élőláb helye 4">
            <a:extLst>
              <a:ext uri="{FF2B5EF4-FFF2-40B4-BE49-F238E27FC236}">
                <a16:creationId xmlns:a16="http://schemas.microsoft.com/office/drawing/2014/main" id="{DB9E7695-ED45-1892-2B25-A46B7011645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BFD0F02-745D-586C-8D6A-31024FC9E246}"/>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321196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49EE0F-A8DB-1637-E262-AB56B12766BA}"/>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52E1118C-DC19-4C2D-CA3B-43ED95EB0F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0907FA29-61C4-30D8-11A5-D34E8ED89C39}"/>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5" name="Élőláb helye 4">
            <a:extLst>
              <a:ext uri="{FF2B5EF4-FFF2-40B4-BE49-F238E27FC236}">
                <a16:creationId xmlns:a16="http://schemas.microsoft.com/office/drawing/2014/main" id="{B78B431F-B5CF-900C-5076-EC900528BE9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D53EDA2-A1DA-AB85-60AA-51A016658B65}"/>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111215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956E8B-36DF-821A-9C57-609CFA82AB1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A55FBF5-9488-D811-0CB0-6CE8B8679FCC}"/>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89E6629-9A46-6EF7-A8B3-008C0D243FC1}"/>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CFEFAB1D-C31B-7A9B-5FBB-2371E65F2985}"/>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6" name="Élőláb helye 5">
            <a:extLst>
              <a:ext uri="{FF2B5EF4-FFF2-40B4-BE49-F238E27FC236}">
                <a16:creationId xmlns:a16="http://schemas.microsoft.com/office/drawing/2014/main" id="{D54AE76A-8059-1BC3-264C-E13B18AA06A7}"/>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52FEED4-4ED6-3417-4EE5-1E03B1F08432}"/>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99821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6B7863F-1C6A-77E3-3727-97D992B6D7F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B2A686E-06A6-93F1-1BF5-08BD76303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2E40E6BD-31AE-CC81-2B98-D06359368E5F}"/>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25DCB766-4656-4A1C-2591-DDF2C065C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2D8F55A1-DEFC-3011-7DDF-60763964F79B}"/>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F02C7D47-FD51-4684-B951-376478F1B7D1}"/>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8" name="Élőláb helye 7">
            <a:extLst>
              <a:ext uri="{FF2B5EF4-FFF2-40B4-BE49-F238E27FC236}">
                <a16:creationId xmlns:a16="http://schemas.microsoft.com/office/drawing/2014/main" id="{04672DFC-6A90-9F91-A308-7C07E93D8993}"/>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63262472-AC40-398D-2459-197C2CA59080}"/>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115197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075176F-89B5-058F-33B2-FC30AEC41E35}"/>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74D4AC83-3E31-BEDB-20B4-F85EE126AD63}"/>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4" name="Élőláb helye 3">
            <a:extLst>
              <a:ext uri="{FF2B5EF4-FFF2-40B4-BE49-F238E27FC236}">
                <a16:creationId xmlns:a16="http://schemas.microsoft.com/office/drawing/2014/main" id="{8A2979D0-C435-AB6E-91E9-047CA38C97FD}"/>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59D77651-3313-AAFA-37FE-A53B42FC16EF}"/>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14224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1FAB0B6A-3FD8-CB02-3594-4B566026E5FB}"/>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3" name="Élőláb helye 2">
            <a:extLst>
              <a:ext uri="{FF2B5EF4-FFF2-40B4-BE49-F238E27FC236}">
                <a16:creationId xmlns:a16="http://schemas.microsoft.com/office/drawing/2014/main" id="{ADC5EAE3-574F-048F-D698-CB986DAD6429}"/>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EB5821E9-F7E4-AD77-D506-B5F17A0305A8}"/>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368746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AF8009-24FE-8376-21FB-8887A9074B99}"/>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90F65461-7232-18CD-E941-012163B1D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3ED9ADFF-6272-EF84-EEDD-D5EA9A2F4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591BA963-17FA-56F1-5F07-2A2F3D4C1383}"/>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6" name="Élőláb helye 5">
            <a:extLst>
              <a:ext uri="{FF2B5EF4-FFF2-40B4-BE49-F238E27FC236}">
                <a16:creationId xmlns:a16="http://schemas.microsoft.com/office/drawing/2014/main" id="{224AFEEF-C492-6935-C2E0-632C26E7921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3E7B27C7-0D4A-9F93-F7B3-70BD8482C8D0}"/>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411293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367D9B-762C-9835-DD60-DEA71EA61931}"/>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34C0971B-81A7-F5BA-661F-7FDE3478C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4818C5CA-CBEA-B7E5-129D-8238E7AC9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8DD921F4-7F62-9790-77F4-C23EA143CF9C}"/>
              </a:ext>
            </a:extLst>
          </p:cNvPr>
          <p:cNvSpPr>
            <a:spLocks noGrp="1"/>
          </p:cNvSpPr>
          <p:nvPr>
            <p:ph type="dt" sz="half" idx="10"/>
          </p:nvPr>
        </p:nvSpPr>
        <p:spPr/>
        <p:txBody>
          <a:bodyPr/>
          <a:lstStyle/>
          <a:p>
            <a:fld id="{D7595E43-BA0B-49EC-8C72-60C9618375C3}" type="datetimeFigureOut">
              <a:rPr lang="hu-HU" smtClean="0"/>
              <a:t>2026. 04. 01.</a:t>
            </a:fld>
            <a:endParaRPr lang="hu-HU"/>
          </a:p>
        </p:txBody>
      </p:sp>
      <p:sp>
        <p:nvSpPr>
          <p:cNvPr id="6" name="Élőláb helye 5">
            <a:extLst>
              <a:ext uri="{FF2B5EF4-FFF2-40B4-BE49-F238E27FC236}">
                <a16:creationId xmlns:a16="http://schemas.microsoft.com/office/drawing/2014/main" id="{D30E5024-228A-5287-26E6-4DDE867A711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946BCCA5-4035-98B0-BA3A-34AA53A8AA0A}"/>
              </a:ext>
            </a:extLst>
          </p:cNvPr>
          <p:cNvSpPr>
            <a:spLocks noGrp="1"/>
          </p:cNvSpPr>
          <p:nvPr>
            <p:ph type="sldNum" sz="quarter" idx="12"/>
          </p:nvPr>
        </p:nvSpPr>
        <p:spPr/>
        <p:txBody>
          <a:bodyPr/>
          <a:lstStyle/>
          <a:p>
            <a:fld id="{1D5D48B6-7C77-499A-8846-6715B1F97A2E}" type="slidenum">
              <a:rPr lang="hu-HU" smtClean="0"/>
              <a:t>‹#›</a:t>
            </a:fld>
            <a:endParaRPr lang="hu-HU"/>
          </a:p>
        </p:txBody>
      </p:sp>
    </p:spTree>
    <p:extLst>
      <p:ext uri="{BB962C8B-B14F-4D97-AF65-F5344CB8AC3E}">
        <p14:creationId xmlns:p14="http://schemas.microsoft.com/office/powerpoint/2010/main" val="117878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98F09316-A944-8DAE-693C-0003C65435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DE223483-B041-6ACC-2047-18D627C5D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EC0AECC-F906-63AC-27F5-6F5CF6B705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595E43-BA0B-49EC-8C72-60C9618375C3}" type="datetimeFigureOut">
              <a:rPr lang="hu-HU" smtClean="0"/>
              <a:t>2026. 04. 01.</a:t>
            </a:fld>
            <a:endParaRPr lang="hu-HU"/>
          </a:p>
        </p:txBody>
      </p:sp>
      <p:sp>
        <p:nvSpPr>
          <p:cNvPr id="5" name="Élőláb helye 4">
            <a:extLst>
              <a:ext uri="{FF2B5EF4-FFF2-40B4-BE49-F238E27FC236}">
                <a16:creationId xmlns:a16="http://schemas.microsoft.com/office/drawing/2014/main" id="{2CE20A5A-20EF-D594-1582-24CA0314D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id="{7FD89A69-0953-2E46-3970-AEF5163C6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5D48B6-7C77-499A-8846-6715B1F97A2E}" type="slidenum">
              <a:rPr lang="hu-HU" smtClean="0"/>
              <a:t>‹#›</a:t>
            </a:fld>
            <a:endParaRPr lang="hu-HU"/>
          </a:p>
        </p:txBody>
      </p:sp>
    </p:spTree>
    <p:extLst>
      <p:ext uri="{BB962C8B-B14F-4D97-AF65-F5344CB8AC3E}">
        <p14:creationId xmlns:p14="http://schemas.microsoft.com/office/powerpoint/2010/main" val="485048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C8EFFBE7-B710-6E5D-5FDF-79049B2BCB14}"/>
              </a:ext>
            </a:extLst>
          </p:cNvPr>
          <p:cNvPicPr>
            <a:picLocks noChangeAspect="1"/>
          </p:cNvPicPr>
          <p:nvPr/>
        </p:nvPicPr>
        <p:blipFill>
          <a:blip r:embed="rId2"/>
          <a:stretch>
            <a:fillRect/>
          </a:stretch>
        </p:blipFill>
        <p:spPr>
          <a:xfrm>
            <a:off x="0" y="0"/>
            <a:ext cx="12192000" cy="6858000"/>
          </a:xfrm>
          <a:prstGeom prst="rect">
            <a:avLst/>
          </a:prstGeom>
        </p:spPr>
      </p:pic>
      <p:sp>
        <p:nvSpPr>
          <p:cNvPr id="2" name="Cím 1">
            <a:extLst>
              <a:ext uri="{FF2B5EF4-FFF2-40B4-BE49-F238E27FC236}">
                <a16:creationId xmlns:a16="http://schemas.microsoft.com/office/drawing/2014/main" id="{EFB66EE9-8C8D-15DB-B901-F626A06E2A4C}"/>
              </a:ext>
            </a:extLst>
          </p:cNvPr>
          <p:cNvSpPr>
            <a:spLocks noGrp="1"/>
          </p:cNvSpPr>
          <p:nvPr>
            <p:ph type="ctrTitle"/>
          </p:nvPr>
        </p:nvSpPr>
        <p:spPr>
          <a:xfrm>
            <a:off x="540152" y="289367"/>
            <a:ext cx="4622156" cy="2005635"/>
          </a:xfrm>
        </p:spPr>
        <p:txBody>
          <a:bodyPr/>
          <a:lstStyle/>
          <a:p>
            <a:pPr algn="l"/>
            <a:r>
              <a:rPr lang="hu-HU" b="1" dirty="0">
                <a:solidFill>
                  <a:schemeClr val="bg1"/>
                </a:solidFill>
              </a:rPr>
              <a:t>ACROPOLIS</a:t>
            </a:r>
            <a:br>
              <a:rPr lang="hu-HU" b="1" dirty="0">
                <a:solidFill>
                  <a:schemeClr val="bg1"/>
                </a:solidFill>
              </a:rPr>
            </a:br>
            <a:r>
              <a:rPr lang="hu-HU" b="1" dirty="0">
                <a:solidFill>
                  <a:schemeClr val="bg1"/>
                </a:solidFill>
              </a:rPr>
              <a:t>GREECE</a:t>
            </a:r>
          </a:p>
        </p:txBody>
      </p:sp>
      <p:sp>
        <p:nvSpPr>
          <p:cNvPr id="3" name="Alcím 2">
            <a:extLst>
              <a:ext uri="{FF2B5EF4-FFF2-40B4-BE49-F238E27FC236}">
                <a16:creationId xmlns:a16="http://schemas.microsoft.com/office/drawing/2014/main" id="{74C75406-5503-9B39-CB5F-735E84E58590}"/>
              </a:ext>
            </a:extLst>
          </p:cNvPr>
          <p:cNvSpPr>
            <a:spLocks noGrp="1"/>
          </p:cNvSpPr>
          <p:nvPr>
            <p:ph type="subTitle" idx="1"/>
          </p:nvPr>
        </p:nvSpPr>
        <p:spPr>
          <a:xfrm>
            <a:off x="8507392" y="713449"/>
            <a:ext cx="3144456" cy="698662"/>
          </a:xfrm>
        </p:spPr>
        <p:txBody>
          <a:bodyPr>
            <a:normAutofit fontScale="92500"/>
          </a:bodyPr>
          <a:lstStyle/>
          <a:p>
            <a:pPr algn="l"/>
            <a:r>
              <a:rPr lang="hu-HU" dirty="0" err="1">
                <a:solidFill>
                  <a:schemeClr val="bg1"/>
                </a:solidFill>
              </a:rPr>
              <a:t>Made</a:t>
            </a:r>
            <a:r>
              <a:rPr lang="hu-HU" dirty="0">
                <a:solidFill>
                  <a:schemeClr val="bg1"/>
                </a:solidFill>
              </a:rPr>
              <a:t> </a:t>
            </a:r>
            <a:r>
              <a:rPr lang="hu-HU" dirty="0" err="1">
                <a:solidFill>
                  <a:schemeClr val="bg1"/>
                </a:solidFill>
              </a:rPr>
              <a:t>by</a:t>
            </a:r>
            <a:r>
              <a:rPr lang="hu-HU" dirty="0">
                <a:solidFill>
                  <a:schemeClr val="bg1"/>
                </a:solidFill>
              </a:rPr>
              <a:t>: Bárdos Hanna</a:t>
            </a:r>
          </a:p>
          <a:p>
            <a:pPr algn="l">
              <a:spcBef>
                <a:spcPts val="0"/>
              </a:spcBef>
            </a:pPr>
            <a:r>
              <a:rPr lang="hu-HU" dirty="0">
                <a:solidFill>
                  <a:schemeClr val="bg1"/>
                </a:solidFill>
              </a:rPr>
              <a:t>                    Barta Zsanett</a:t>
            </a:r>
          </a:p>
        </p:txBody>
      </p:sp>
    </p:spTree>
    <p:extLst>
      <p:ext uri="{BB962C8B-B14F-4D97-AF65-F5344CB8AC3E}">
        <p14:creationId xmlns:p14="http://schemas.microsoft.com/office/powerpoint/2010/main" val="274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121A2F-3510-FAAD-13B2-6B40985D8D30}"/>
              </a:ext>
            </a:extLst>
          </p:cNvPr>
          <p:cNvSpPr>
            <a:spLocks noGrp="1"/>
          </p:cNvSpPr>
          <p:nvPr>
            <p:ph type="title"/>
          </p:nvPr>
        </p:nvSpPr>
        <p:spPr/>
        <p:txBody>
          <a:bodyPr/>
          <a:lstStyle/>
          <a:p>
            <a:r>
              <a:rPr lang="hu-HU" dirty="0" err="1">
                <a:latin typeface="Aharoni" panose="02010803020104030203" pitchFamily="2" charset="-79"/>
                <a:cs typeface="Aharoni" panose="02010803020104030203" pitchFamily="2" charset="-79"/>
              </a:rPr>
              <a:t>Temple</a:t>
            </a:r>
            <a:r>
              <a:rPr lang="hu-HU" dirty="0">
                <a:latin typeface="Aharoni" panose="02010803020104030203" pitchFamily="2" charset="-79"/>
                <a:cs typeface="Aharoni" panose="02010803020104030203" pitchFamily="2" charset="-79"/>
              </a:rPr>
              <a:t> of </a:t>
            </a:r>
            <a:r>
              <a:rPr lang="hu-HU" dirty="0" err="1">
                <a:latin typeface="Aharoni" panose="02010803020104030203" pitchFamily="2" charset="-79"/>
                <a:cs typeface="Aharoni" panose="02010803020104030203" pitchFamily="2" charset="-79"/>
              </a:rPr>
              <a:t>Athena</a:t>
            </a:r>
            <a:r>
              <a:rPr lang="hu-HU" dirty="0">
                <a:latin typeface="Aharoni" panose="02010803020104030203" pitchFamily="2" charset="-79"/>
                <a:cs typeface="Aharoni" panose="02010803020104030203" pitchFamily="2" charset="-79"/>
              </a:rPr>
              <a:t> Nike</a:t>
            </a:r>
          </a:p>
        </p:txBody>
      </p:sp>
      <p:sp>
        <p:nvSpPr>
          <p:cNvPr id="3" name="Tartalom helye 2">
            <a:extLst>
              <a:ext uri="{FF2B5EF4-FFF2-40B4-BE49-F238E27FC236}">
                <a16:creationId xmlns:a16="http://schemas.microsoft.com/office/drawing/2014/main" id="{BE5ED4D0-3134-4D20-6986-75A0F263CF28}"/>
              </a:ext>
            </a:extLst>
          </p:cNvPr>
          <p:cNvSpPr>
            <a:spLocks noGrp="1"/>
          </p:cNvSpPr>
          <p:nvPr>
            <p:ph idx="1"/>
          </p:nvPr>
        </p:nvSpPr>
        <p:spPr>
          <a:xfrm>
            <a:off x="6008914" y="1825625"/>
            <a:ext cx="4953000" cy="4351338"/>
          </a:xfrm>
        </p:spPr>
        <p:txBody>
          <a:bodyPr/>
          <a:lstStyle/>
          <a:p>
            <a:pPr marL="0" indent="0">
              <a:buNone/>
            </a:pPr>
            <a:r>
              <a:rPr lang="en-US" dirty="0">
                <a:latin typeface="Arial Nova Light" panose="020B0304020202020204" pitchFamily="34" charset="0"/>
              </a:rPr>
              <a:t>This small temple was built to celebrate victory in battles. It represents Athena as the goddess of victory and success.</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69D58F07-DAEC-D56F-2B86-BFCD3878FF7C}"/>
              </a:ext>
            </a:extLst>
          </p:cNvPr>
          <p:cNvPicPr>
            <a:picLocks noChangeAspect="1"/>
          </p:cNvPicPr>
          <p:nvPr/>
        </p:nvPicPr>
        <p:blipFill>
          <a:blip r:embed="rId2"/>
          <a:stretch>
            <a:fillRect/>
          </a:stretch>
        </p:blipFill>
        <p:spPr>
          <a:xfrm>
            <a:off x="1094013" y="1552008"/>
            <a:ext cx="3750130" cy="4898572"/>
          </a:xfrm>
          <a:custGeom>
            <a:avLst/>
            <a:gdLst>
              <a:gd name="csX0" fmla="*/ 0 w 3750130"/>
              <a:gd name="csY0" fmla="*/ 0 h 4898572"/>
              <a:gd name="csX1" fmla="*/ 460730 w 3750130"/>
              <a:gd name="csY1" fmla="*/ 0 h 4898572"/>
              <a:gd name="csX2" fmla="*/ 996463 w 3750130"/>
              <a:gd name="csY2" fmla="*/ 0 h 4898572"/>
              <a:gd name="csX3" fmla="*/ 1607199 w 3750130"/>
              <a:gd name="csY3" fmla="*/ 0 h 4898572"/>
              <a:gd name="csX4" fmla="*/ 2067929 w 3750130"/>
              <a:gd name="csY4" fmla="*/ 0 h 4898572"/>
              <a:gd name="csX5" fmla="*/ 2641163 w 3750130"/>
              <a:gd name="csY5" fmla="*/ 0 h 4898572"/>
              <a:gd name="csX6" fmla="*/ 3101893 w 3750130"/>
              <a:gd name="csY6" fmla="*/ 0 h 4898572"/>
              <a:gd name="csX7" fmla="*/ 3750130 w 3750130"/>
              <a:gd name="csY7" fmla="*/ 0 h 4898572"/>
              <a:gd name="csX8" fmla="*/ 3750130 w 3750130"/>
              <a:gd name="csY8" fmla="*/ 593271 h 4898572"/>
              <a:gd name="csX9" fmla="*/ 3750130 w 3750130"/>
              <a:gd name="csY9" fmla="*/ 1039586 h 4898572"/>
              <a:gd name="csX10" fmla="*/ 3750130 w 3750130"/>
              <a:gd name="csY10" fmla="*/ 1681843 h 4898572"/>
              <a:gd name="csX11" fmla="*/ 3750130 w 3750130"/>
              <a:gd name="csY11" fmla="*/ 2226129 h 4898572"/>
              <a:gd name="csX12" fmla="*/ 3750130 w 3750130"/>
              <a:gd name="csY12" fmla="*/ 2868386 h 4898572"/>
              <a:gd name="csX13" fmla="*/ 3750130 w 3750130"/>
              <a:gd name="csY13" fmla="*/ 3461658 h 4898572"/>
              <a:gd name="csX14" fmla="*/ 3750130 w 3750130"/>
              <a:gd name="csY14" fmla="*/ 3956958 h 4898572"/>
              <a:gd name="csX15" fmla="*/ 3750130 w 3750130"/>
              <a:gd name="csY15" fmla="*/ 4898572 h 4898572"/>
              <a:gd name="csX16" fmla="*/ 3289400 w 3750130"/>
              <a:gd name="csY16" fmla="*/ 4898572 h 4898572"/>
              <a:gd name="csX17" fmla="*/ 2753667 w 3750130"/>
              <a:gd name="csY17" fmla="*/ 4898572 h 4898572"/>
              <a:gd name="csX18" fmla="*/ 2142931 w 3750130"/>
              <a:gd name="csY18" fmla="*/ 4898572 h 4898572"/>
              <a:gd name="csX19" fmla="*/ 1532196 w 3750130"/>
              <a:gd name="csY19" fmla="*/ 4898572 h 4898572"/>
              <a:gd name="csX20" fmla="*/ 958962 w 3750130"/>
              <a:gd name="csY20" fmla="*/ 4898572 h 4898572"/>
              <a:gd name="csX21" fmla="*/ 0 w 3750130"/>
              <a:gd name="csY21" fmla="*/ 4898572 h 4898572"/>
              <a:gd name="csX22" fmla="*/ 0 w 3750130"/>
              <a:gd name="csY22" fmla="*/ 4305301 h 4898572"/>
              <a:gd name="csX23" fmla="*/ 0 w 3750130"/>
              <a:gd name="csY23" fmla="*/ 3761015 h 4898572"/>
              <a:gd name="csX24" fmla="*/ 0 w 3750130"/>
              <a:gd name="csY24" fmla="*/ 3216729 h 4898572"/>
              <a:gd name="csX25" fmla="*/ 0 w 3750130"/>
              <a:gd name="csY25" fmla="*/ 2672443 h 4898572"/>
              <a:gd name="csX26" fmla="*/ 0 w 3750130"/>
              <a:gd name="csY26" fmla="*/ 2275115 h 4898572"/>
              <a:gd name="csX27" fmla="*/ 0 w 3750130"/>
              <a:gd name="csY27" fmla="*/ 1681843 h 4898572"/>
              <a:gd name="csX28" fmla="*/ 0 w 3750130"/>
              <a:gd name="csY28" fmla="*/ 1284514 h 4898572"/>
              <a:gd name="csX29" fmla="*/ 0 w 3750130"/>
              <a:gd name="csY29" fmla="*/ 740229 h 4898572"/>
              <a:gd name="csX30" fmla="*/ 0 w 3750130"/>
              <a:gd name="csY30" fmla="*/ 0 h 48985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750130" h="4898572" fill="none" extrusionOk="0">
                <a:moveTo>
                  <a:pt x="0" y="0"/>
                </a:moveTo>
                <a:cubicBezTo>
                  <a:pt x="144077" y="-15008"/>
                  <a:pt x="334183" y="22064"/>
                  <a:pt x="460730" y="0"/>
                </a:cubicBezTo>
                <a:cubicBezTo>
                  <a:pt x="587277" y="-22064"/>
                  <a:pt x="883674" y="53580"/>
                  <a:pt x="996463" y="0"/>
                </a:cubicBezTo>
                <a:cubicBezTo>
                  <a:pt x="1109252" y="-53580"/>
                  <a:pt x="1473660" y="28229"/>
                  <a:pt x="1607199" y="0"/>
                </a:cubicBezTo>
                <a:cubicBezTo>
                  <a:pt x="1740738" y="-28229"/>
                  <a:pt x="1965065" y="18596"/>
                  <a:pt x="2067929" y="0"/>
                </a:cubicBezTo>
                <a:cubicBezTo>
                  <a:pt x="2170793" y="-18596"/>
                  <a:pt x="2378064" y="25936"/>
                  <a:pt x="2641163" y="0"/>
                </a:cubicBezTo>
                <a:cubicBezTo>
                  <a:pt x="2904262" y="-25936"/>
                  <a:pt x="3004694" y="31532"/>
                  <a:pt x="3101893" y="0"/>
                </a:cubicBezTo>
                <a:cubicBezTo>
                  <a:pt x="3199092" y="-31532"/>
                  <a:pt x="3538930" y="21241"/>
                  <a:pt x="3750130" y="0"/>
                </a:cubicBezTo>
                <a:cubicBezTo>
                  <a:pt x="3754712" y="205087"/>
                  <a:pt x="3680883" y="335654"/>
                  <a:pt x="3750130" y="593271"/>
                </a:cubicBezTo>
                <a:cubicBezTo>
                  <a:pt x="3819377" y="850888"/>
                  <a:pt x="3715943" y="846153"/>
                  <a:pt x="3750130" y="1039586"/>
                </a:cubicBezTo>
                <a:cubicBezTo>
                  <a:pt x="3784317" y="1233020"/>
                  <a:pt x="3715602" y="1386331"/>
                  <a:pt x="3750130" y="1681843"/>
                </a:cubicBezTo>
                <a:cubicBezTo>
                  <a:pt x="3784658" y="1977355"/>
                  <a:pt x="3697528" y="2114514"/>
                  <a:pt x="3750130" y="2226129"/>
                </a:cubicBezTo>
                <a:cubicBezTo>
                  <a:pt x="3802732" y="2337744"/>
                  <a:pt x="3692311" y="2563796"/>
                  <a:pt x="3750130" y="2868386"/>
                </a:cubicBezTo>
                <a:cubicBezTo>
                  <a:pt x="3807949" y="3172976"/>
                  <a:pt x="3681823" y="3293867"/>
                  <a:pt x="3750130" y="3461658"/>
                </a:cubicBezTo>
                <a:cubicBezTo>
                  <a:pt x="3818437" y="3629449"/>
                  <a:pt x="3742399" y="3734515"/>
                  <a:pt x="3750130" y="3956958"/>
                </a:cubicBezTo>
                <a:cubicBezTo>
                  <a:pt x="3757861" y="4179401"/>
                  <a:pt x="3676060" y="4498884"/>
                  <a:pt x="3750130" y="4898572"/>
                </a:cubicBezTo>
                <a:cubicBezTo>
                  <a:pt x="3549604" y="4923767"/>
                  <a:pt x="3409570" y="4879367"/>
                  <a:pt x="3289400" y="4898572"/>
                </a:cubicBezTo>
                <a:cubicBezTo>
                  <a:pt x="3169230" y="4917777"/>
                  <a:pt x="2973356" y="4869138"/>
                  <a:pt x="2753667" y="4898572"/>
                </a:cubicBezTo>
                <a:cubicBezTo>
                  <a:pt x="2533978" y="4928006"/>
                  <a:pt x="2321071" y="4827682"/>
                  <a:pt x="2142931" y="4898572"/>
                </a:cubicBezTo>
                <a:cubicBezTo>
                  <a:pt x="1964791" y="4969462"/>
                  <a:pt x="1782477" y="4887047"/>
                  <a:pt x="1532196" y="4898572"/>
                </a:cubicBezTo>
                <a:cubicBezTo>
                  <a:pt x="1281915" y="4910097"/>
                  <a:pt x="1085649" y="4852472"/>
                  <a:pt x="958962" y="4898572"/>
                </a:cubicBezTo>
                <a:cubicBezTo>
                  <a:pt x="832275" y="4944672"/>
                  <a:pt x="348272" y="4793227"/>
                  <a:pt x="0" y="4898572"/>
                </a:cubicBezTo>
                <a:cubicBezTo>
                  <a:pt x="-30168" y="4767502"/>
                  <a:pt x="57177" y="4592659"/>
                  <a:pt x="0" y="4305301"/>
                </a:cubicBezTo>
                <a:cubicBezTo>
                  <a:pt x="-57177" y="4017943"/>
                  <a:pt x="27800" y="3875098"/>
                  <a:pt x="0" y="3761015"/>
                </a:cubicBezTo>
                <a:cubicBezTo>
                  <a:pt x="-27800" y="3646932"/>
                  <a:pt x="52812" y="3389243"/>
                  <a:pt x="0" y="3216729"/>
                </a:cubicBezTo>
                <a:cubicBezTo>
                  <a:pt x="-52812" y="3044215"/>
                  <a:pt x="19365" y="2833438"/>
                  <a:pt x="0" y="2672443"/>
                </a:cubicBezTo>
                <a:cubicBezTo>
                  <a:pt x="-19365" y="2511448"/>
                  <a:pt x="2664" y="2458382"/>
                  <a:pt x="0" y="2275115"/>
                </a:cubicBezTo>
                <a:cubicBezTo>
                  <a:pt x="-2664" y="2091848"/>
                  <a:pt x="52837" y="1919349"/>
                  <a:pt x="0" y="1681843"/>
                </a:cubicBezTo>
                <a:cubicBezTo>
                  <a:pt x="-52837" y="1444337"/>
                  <a:pt x="36279" y="1386750"/>
                  <a:pt x="0" y="1284514"/>
                </a:cubicBezTo>
                <a:cubicBezTo>
                  <a:pt x="-36279" y="1182278"/>
                  <a:pt x="28038" y="902426"/>
                  <a:pt x="0" y="740229"/>
                </a:cubicBezTo>
                <a:cubicBezTo>
                  <a:pt x="-28038" y="578032"/>
                  <a:pt x="60378" y="281430"/>
                  <a:pt x="0" y="0"/>
                </a:cubicBezTo>
                <a:close/>
              </a:path>
              <a:path w="3750130" h="4898572" stroke="0" extrusionOk="0">
                <a:moveTo>
                  <a:pt x="0" y="0"/>
                </a:moveTo>
                <a:cubicBezTo>
                  <a:pt x="217193" y="-42823"/>
                  <a:pt x="276942" y="36904"/>
                  <a:pt x="498232" y="0"/>
                </a:cubicBezTo>
                <a:cubicBezTo>
                  <a:pt x="719522" y="-36904"/>
                  <a:pt x="794222" y="5443"/>
                  <a:pt x="921461" y="0"/>
                </a:cubicBezTo>
                <a:cubicBezTo>
                  <a:pt x="1048700" y="-5443"/>
                  <a:pt x="1309818" y="31132"/>
                  <a:pt x="1532196" y="0"/>
                </a:cubicBezTo>
                <a:cubicBezTo>
                  <a:pt x="1754575" y="-31132"/>
                  <a:pt x="1799200" y="47577"/>
                  <a:pt x="2030428" y="0"/>
                </a:cubicBezTo>
                <a:cubicBezTo>
                  <a:pt x="2261656" y="-47577"/>
                  <a:pt x="2326504" y="6729"/>
                  <a:pt x="2528659" y="0"/>
                </a:cubicBezTo>
                <a:cubicBezTo>
                  <a:pt x="2730814" y="-6729"/>
                  <a:pt x="2856189" y="53249"/>
                  <a:pt x="3139395" y="0"/>
                </a:cubicBezTo>
                <a:cubicBezTo>
                  <a:pt x="3422601" y="-53249"/>
                  <a:pt x="3607054" y="55341"/>
                  <a:pt x="3750130" y="0"/>
                </a:cubicBezTo>
                <a:cubicBezTo>
                  <a:pt x="3774186" y="209169"/>
                  <a:pt x="3726753" y="385277"/>
                  <a:pt x="3750130" y="642257"/>
                </a:cubicBezTo>
                <a:cubicBezTo>
                  <a:pt x="3773507" y="899237"/>
                  <a:pt x="3747543" y="916248"/>
                  <a:pt x="3750130" y="1088572"/>
                </a:cubicBezTo>
                <a:cubicBezTo>
                  <a:pt x="3752717" y="1260897"/>
                  <a:pt x="3740871" y="1357830"/>
                  <a:pt x="3750130" y="1534886"/>
                </a:cubicBezTo>
                <a:cubicBezTo>
                  <a:pt x="3759389" y="1711942"/>
                  <a:pt x="3685054" y="1841477"/>
                  <a:pt x="3750130" y="2079172"/>
                </a:cubicBezTo>
                <a:cubicBezTo>
                  <a:pt x="3815206" y="2316867"/>
                  <a:pt x="3732412" y="2550281"/>
                  <a:pt x="3750130" y="2672443"/>
                </a:cubicBezTo>
                <a:cubicBezTo>
                  <a:pt x="3767848" y="2794605"/>
                  <a:pt x="3741950" y="2930189"/>
                  <a:pt x="3750130" y="3069772"/>
                </a:cubicBezTo>
                <a:cubicBezTo>
                  <a:pt x="3758310" y="3209355"/>
                  <a:pt x="3686994" y="3343577"/>
                  <a:pt x="3750130" y="3614058"/>
                </a:cubicBezTo>
                <a:cubicBezTo>
                  <a:pt x="3813266" y="3884539"/>
                  <a:pt x="3712923" y="4003247"/>
                  <a:pt x="3750130" y="4158343"/>
                </a:cubicBezTo>
                <a:cubicBezTo>
                  <a:pt x="3787337" y="4313440"/>
                  <a:pt x="3701365" y="4626569"/>
                  <a:pt x="3750130" y="4898572"/>
                </a:cubicBezTo>
                <a:cubicBezTo>
                  <a:pt x="3556389" y="4957582"/>
                  <a:pt x="3355311" y="4871914"/>
                  <a:pt x="3176896" y="4898572"/>
                </a:cubicBezTo>
                <a:cubicBezTo>
                  <a:pt x="2998481" y="4925230"/>
                  <a:pt x="2778419" y="4856851"/>
                  <a:pt x="2641163" y="4898572"/>
                </a:cubicBezTo>
                <a:cubicBezTo>
                  <a:pt x="2503907" y="4940293"/>
                  <a:pt x="2309162" y="4854477"/>
                  <a:pt x="2217934" y="4898572"/>
                </a:cubicBezTo>
                <a:cubicBezTo>
                  <a:pt x="2126706" y="4942667"/>
                  <a:pt x="1950280" y="4858771"/>
                  <a:pt x="1757204" y="4898572"/>
                </a:cubicBezTo>
                <a:cubicBezTo>
                  <a:pt x="1564128" y="4938373"/>
                  <a:pt x="1272937" y="4881362"/>
                  <a:pt x="1146468" y="4898572"/>
                </a:cubicBezTo>
                <a:cubicBezTo>
                  <a:pt x="1019999" y="4915782"/>
                  <a:pt x="755848" y="4849071"/>
                  <a:pt x="610735" y="4898572"/>
                </a:cubicBezTo>
                <a:cubicBezTo>
                  <a:pt x="465622" y="4948073"/>
                  <a:pt x="277110" y="4845248"/>
                  <a:pt x="0" y="4898572"/>
                </a:cubicBezTo>
                <a:cubicBezTo>
                  <a:pt x="-31446" y="4638603"/>
                  <a:pt x="55169" y="4529759"/>
                  <a:pt x="0" y="4354286"/>
                </a:cubicBezTo>
                <a:cubicBezTo>
                  <a:pt x="-55169" y="4178813"/>
                  <a:pt x="4592" y="4076990"/>
                  <a:pt x="0" y="3956958"/>
                </a:cubicBezTo>
                <a:cubicBezTo>
                  <a:pt x="-4592" y="3836926"/>
                  <a:pt x="21840" y="3751395"/>
                  <a:pt x="0" y="3559629"/>
                </a:cubicBezTo>
                <a:cubicBezTo>
                  <a:pt x="-21840" y="3367863"/>
                  <a:pt x="6333" y="3140941"/>
                  <a:pt x="0" y="2966357"/>
                </a:cubicBezTo>
                <a:cubicBezTo>
                  <a:pt x="-6333" y="2791773"/>
                  <a:pt x="28174" y="2620310"/>
                  <a:pt x="0" y="2520043"/>
                </a:cubicBezTo>
                <a:cubicBezTo>
                  <a:pt x="-28174" y="2419776"/>
                  <a:pt x="74026" y="2128242"/>
                  <a:pt x="0" y="1877786"/>
                </a:cubicBezTo>
                <a:cubicBezTo>
                  <a:pt x="-74026" y="1627330"/>
                  <a:pt x="18971" y="1567816"/>
                  <a:pt x="0" y="1382486"/>
                </a:cubicBezTo>
                <a:cubicBezTo>
                  <a:pt x="-18971" y="1197156"/>
                  <a:pt x="360" y="1104532"/>
                  <a:pt x="0" y="985157"/>
                </a:cubicBezTo>
                <a:cubicBezTo>
                  <a:pt x="-360" y="865782"/>
                  <a:pt x="14858" y="446402"/>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7236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A1D2D9D-522F-D638-B5E0-2C0460E3B4FC}"/>
              </a:ext>
            </a:extLst>
          </p:cNvPr>
          <p:cNvSpPr>
            <a:spLocks noGrp="1"/>
          </p:cNvSpPr>
          <p:nvPr>
            <p:ph type="title"/>
          </p:nvPr>
        </p:nvSpPr>
        <p:spPr/>
        <p:txBody>
          <a:bodyPr/>
          <a:lstStyle/>
          <a:p>
            <a:r>
              <a:rPr lang="hu-HU" b="1" dirty="0" err="1"/>
              <a:t>Theatre</a:t>
            </a:r>
            <a:r>
              <a:rPr lang="hu-HU" b="1" dirty="0"/>
              <a:t> of </a:t>
            </a:r>
            <a:r>
              <a:rPr lang="hu-HU" b="1" dirty="0" err="1"/>
              <a:t>Dionysus</a:t>
            </a:r>
            <a:r>
              <a:rPr lang="hu-HU" dirty="0"/>
              <a:t> </a:t>
            </a:r>
          </a:p>
        </p:txBody>
      </p:sp>
      <p:sp>
        <p:nvSpPr>
          <p:cNvPr id="3" name="Tartalom helye 2">
            <a:extLst>
              <a:ext uri="{FF2B5EF4-FFF2-40B4-BE49-F238E27FC236}">
                <a16:creationId xmlns:a16="http://schemas.microsoft.com/office/drawing/2014/main" id="{59C5C718-C2EB-5679-A547-7C7FD948D61D}"/>
              </a:ext>
            </a:extLst>
          </p:cNvPr>
          <p:cNvSpPr>
            <a:spLocks noGrp="1"/>
          </p:cNvSpPr>
          <p:nvPr>
            <p:ph idx="1"/>
          </p:nvPr>
        </p:nvSpPr>
        <p:spPr>
          <a:xfrm>
            <a:off x="838200" y="1825625"/>
            <a:ext cx="5257800" cy="4351338"/>
          </a:xfrm>
        </p:spPr>
        <p:txBody>
          <a:bodyPr/>
          <a:lstStyle/>
          <a:p>
            <a:pPr marL="0" indent="0">
              <a:buNone/>
            </a:pPr>
            <a:r>
              <a:rPr lang="en-US" dirty="0">
                <a:latin typeface="Arial Nova Light" panose="020B0304020202020204" pitchFamily="34" charset="0"/>
              </a:rPr>
              <a:t>The Theatre of Dionysus could hold thousands of spectators and is considered the birthplace of Greek drama. Famous playwrights like Sophocles and Euripides presented their tragedies here during religious festivals dedicated to Dionysus, the god of wine and theatre.</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A3E6400E-1819-6B41-B556-86AFB2B938C8}"/>
              </a:ext>
            </a:extLst>
          </p:cNvPr>
          <p:cNvPicPr>
            <a:picLocks noChangeAspect="1"/>
          </p:cNvPicPr>
          <p:nvPr/>
        </p:nvPicPr>
        <p:blipFill>
          <a:blip r:embed="rId2"/>
          <a:stretch>
            <a:fillRect/>
          </a:stretch>
        </p:blipFill>
        <p:spPr>
          <a:xfrm>
            <a:off x="6389914" y="1825625"/>
            <a:ext cx="5334000" cy="4000500"/>
          </a:xfrm>
          <a:custGeom>
            <a:avLst/>
            <a:gdLst>
              <a:gd name="csX0" fmla="*/ 0 w 5334000"/>
              <a:gd name="csY0" fmla="*/ 0 h 4000500"/>
              <a:gd name="csX1" fmla="*/ 539327 w 5334000"/>
              <a:gd name="csY1" fmla="*/ 0 h 4000500"/>
              <a:gd name="csX2" fmla="*/ 971973 w 5334000"/>
              <a:gd name="csY2" fmla="*/ 0 h 4000500"/>
              <a:gd name="csX3" fmla="*/ 1457960 w 5334000"/>
              <a:gd name="csY3" fmla="*/ 0 h 4000500"/>
              <a:gd name="csX4" fmla="*/ 2103967 w 5334000"/>
              <a:gd name="csY4" fmla="*/ 0 h 4000500"/>
              <a:gd name="csX5" fmla="*/ 2536613 w 5334000"/>
              <a:gd name="csY5" fmla="*/ 0 h 4000500"/>
              <a:gd name="csX6" fmla="*/ 3235960 w 5334000"/>
              <a:gd name="csY6" fmla="*/ 0 h 4000500"/>
              <a:gd name="csX7" fmla="*/ 3721947 w 5334000"/>
              <a:gd name="csY7" fmla="*/ 0 h 4000500"/>
              <a:gd name="csX8" fmla="*/ 4207933 w 5334000"/>
              <a:gd name="csY8" fmla="*/ 0 h 4000500"/>
              <a:gd name="csX9" fmla="*/ 4693920 w 5334000"/>
              <a:gd name="csY9" fmla="*/ 0 h 4000500"/>
              <a:gd name="csX10" fmla="*/ 5334000 w 5334000"/>
              <a:gd name="csY10" fmla="*/ 0 h 4000500"/>
              <a:gd name="csX11" fmla="*/ 5334000 w 5334000"/>
              <a:gd name="csY11" fmla="*/ 571500 h 4000500"/>
              <a:gd name="csX12" fmla="*/ 5334000 w 5334000"/>
              <a:gd name="csY12" fmla="*/ 1062990 h 4000500"/>
              <a:gd name="csX13" fmla="*/ 5334000 w 5334000"/>
              <a:gd name="csY13" fmla="*/ 1674495 h 4000500"/>
              <a:gd name="csX14" fmla="*/ 5334000 w 5334000"/>
              <a:gd name="csY14" fmla="*/ 2286000 h 4000500"/>
              <a:gd name="csX15" fmla="*/ 5334000 w 5334000"/>
              <a:gd name="csY15" fmla="*/ 2857500 h 4000500"/>
              <a:gd name="csX16" fmla="*/ 5334000 w 5334000"/>
              <a:gd name="csY16" fmla="*/ 3429000 h 4000500"/>
              <a:gd name="csX17" fmla="*/ 5334000 w 5334000"/>
              <a:gd name="csY17" fmla="*/ 4000500 h 4000500"/>
              <a:gd name="csX18" fmla="*/ 4901353 w 5334000"/>
              <a:gd name="csY18" fmla="*/ 4000500 h 4000500"/>
              <a:gd name="csX19" fmla="*/ 4415367 w 5334000"/>
              <a:gd name="csY19" fmla="*/ 4000500 h 4000500"/>
              <a:gd name="csX20" fmla="*/ 3716020 w 5334000"/>
              <a:gd name="csY20" fmla="*/ 4000500 h 4000500"/>
              <a:gd name="csX21" fmla="*/ 3283373 w 5334000"/>
              <a:gd name="csY21" fmla="*/ 4000500 h 4000500"/>
              <a:gd name="csX22" fmla="*/ 2637367 w 5334000"/>
              <a:gd name="csY22" fmla="*/ 4000500 h 4000500"/>
              <a:gd name="csX23" fmla="*/ 1991360 w 5334000"/>
              <a:gd name="csY23" fmla="*/ 4000500 h 4000500"/>
              <a:gd name="csX24" fmla="*/ 1452033 w 5334000"/>
              <a:gd name="csY24" fmla="*/ 4000500 h 4000500"/>
              <a:gd name="csX25" fmla="*/ 966047 w 5334000"/>
              <a:gd name="csY25" fmla="*/ 4000500 h 4000500"/>
              <a:gd name="csX26" fmla="*/ 0 w 5334000"/>
              <a:gd name="csY26" fmla="*/ 4000500 h 4000500"/>
              <a:gd name="csX27" fmla="*/ 0 w 5334000"/>
              <a:gd name="csY27" fmla="*/ 3348990 h 4000500"/>
              <a:gd name="csX28" fmla="*/ 0 w 5334000"/>
              <a:gd name="csY28" fmla="*/ 2897505 h 4000500"/>
              <a:gd name="csX29" fmla="*/ 0 w 5334000"/>
              <a:gd name="csY29" fmla="*/ 2245995 h 4000500"/>
              <a:gd name="csX30" fmla="*/ 0 w 5334000"/>
              <a:gd name="csY30" fmla="*/ 1674495 h 4000500"/>
              <a:gd name="csX31" fmla="*/ 0 w 5334000"/>
              <a:gd name="csY31" fmla="*/ 1022985 h 4000500"/>
              <a:gd name="csX32" fmla="*/ 0 w 5334000"/>
              <a:gd name="csY32" fmla="*/ 491490 h 4000500"/>
              <a:gd name="csX33" fmla="*/ 0 w 5334000"/>
              <a:gd name="csY33" fmla="*/ 0 h 400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334000" h="4000500" fill="none" extrusionOk="0">
                <a:moveTo>
                  <a:pt x="0" y="0"/>
                </a:moveTo>
                <a:cubicBezTo>
                  <a:pt x="146427" y="-57406"/>
                  <a:pt x="296269" y="38677"/>
                  <a:pt x="539327" y="0"/>
                </a:cubicBezTo>
                <a:cubicBezTo>
                  <a:pt x="782385" y="-38677"/>
                  <a:pt x="859968" y="1867"/>
                  <a:pt x="971973" y="0"/>
                </a:cubicBezTo>
                <a:cubicBezTo>
                  <a:pt x="1083978" y="-1867"/>
                  <a:pt x="1252659" y="33248"/>
                  <a:pt x="1457960" y="0"/>
                </a:cubicBezTo>
                <a:cubicBezTo>
                  <a:pt x="1663261" y="-33248"/>
                  <a:pt x="1854758" y="59400"/>
                  <a:pt x="2103967" y="0"/>
                </a:cubicBezTo>
                <a:cubicBezTo>
                  <a:pt x="2353176" y="-59400"/>
                  <a:pt x="2372614" y="20507"/>
                  <a:pt x="2536613" y="0"/>
                </a:cubicBezTo>
                <a:cubicBezTo>
                  <a:pt x="2700612" y="-20507"/>
                  <a:pt x="3020332" y="36732"/>
                  <a:pt x="3235960" y="0"/>
                </a:cubicBezTo>
                <a:cubicBezTo>
                  <a:pt x="3451588" y="-36732"/>
                  <a:pt x="3537828" y="32413"/>
                  <a:pt x="3721947" y="0"/>
                </a:cubicBezTo>
                <a:cubicBezTo>
                  <a:pt x="3906066" y="-32413"/>
                  <a:pt x="4003436" y="40735"/>
                  <a:pt x="4207933" y="0"/>
                </a:cubicBezTo>
                <a:cubicBezTo>
                  <a:pt x="4412430" y="-40735"/>
                  <a:pt x="4523701" y="53545"/>
                  <a:pt x="4693920" y="0"/>
                </a:cubicBezTo>
                <a:cubicBezTo>
                  <a:pt x="4864139" y="-53545"/>
                  <a:pt x="5175830" y="47936"/>
                  <a:pt x="5334000" y="0"/>
                </a:cubicBezTo>
                <a:cubicBezTo>
                  <a:pt x="5337730" y="279348"/>
                  <a:pt x="5328603" y="304921"/>
                  <a:pt x="5334000" y="571500"/>
                </a:cubicBezTo>
                <a:cubicBezTo>
                  <a:pt x="5339397" y="838079"/>
                  <a:pt x="5293673" y="838857"/>
                  <a:pt x="5334000" y="1062990"/>
                </a:cubicBezTo>
                <a:cubicBezTo>
                  <a:pt x="5374327" y="1287123"/>
                  <a:pt x="5280291" y="1527346"/>
                  <a:pt x="5334000" y="1674495"/>
                </a:cubicBezTo>
                <a:cubicBezTo>
                  <a:pt x="5387709" y="1821644"/>
                  <a:pt x="5319528" y="2050696"/>
                  <a:pt x="5334000" y="2286000"/>
                </a:cubicBezTo>
                <a:cubicBezTo>
                  <a:pt x="5348472" y="2521304"/>
                  <a:pt x="5302314" y="2625297"/>
                  <a:pt x="5334000" y="2857500"/>
                </a:cubicBezTo>
                <a:cubicBezTo>
                  <a:pt x="5365686" y="3089703"/>
                  <a:pt x="5321256" y="3232014"/>
                  <a:pt x="5334000" y="3429000"/>
                </a:cubicBezTo>
                <a:cubicBezTo>
                  <a:pt x="5346744" y="3625986"/>
                  <a:pt x="5312317" y="3852994"/>
                  <a:pt x="5334000" y="4000500"/>
                </a:cubicBezTo>
                <a:cubicBezTo>
                  <a:pt x="5226529" y="4050569"/>
                  <a:pt x="5040598" y="3978053"/>
                  <a:pt x="4901353" y="4000500"/>
                </a:cubicBezTo>
                <a:cubicBezTo>
                  <a:pt x="4762108" y="4022947"/>
                  <a:pt x="4626620" y="3945636"/>
                  <a:pt x="4415367" y="4000500"/>
                </a:cubicBezTo>
                <a:cubicBezTo>
                  <a:pt x="4204114" y="4055364"/>
                  <a:pt x="4018744" y="3918365"/>
                  <a:pt x="3716020" y="4000500"/>
                </a:cubicBezTo>
                <a:cubicBezTo>
                  <a:pt x="3413296" y="4082635"/>
                  <a:pt x="3380443" y="3992061"/>
                  <a:pt x="3283373" y="4000500"/>
                </a:cubicBezTo>
                <a:cubicBezTo>
                  <a:pt x="3186303" y="4008939"/>
                  <a:pt x="2946015" y="3985432"/>
                  <a:pt x="2637367" y="4000500"/>
                </a:cubicBezTo>
                <a:cubicBezTo>
                  <a:pt x="2328719" y="4015568"/>
                  <a:pt x="2306607" y="3930114"/>
                  <a:pt x="1991360" y="4000500"/>
                </a:cubicBezTo>
                <a:cubicBezTo>
                  <a:pt x="1676113" y="4070886"/>
                  <a:pt x="1718419" y="4000091"/>
                  <a:pt x="1452033" y="4000500"/>
                </a:cubicBezTo>
                <a:cubicBezTo>
                  <a:pt x="1185647" y="4000909"/>
                  <a:pt x="1128743" y="3957370"/>
                  <a:pt x="966047" y="4000500"/>
                </a:cubicBezTo>
                <a:cubicBezTo>
                  <a:pt x="803351" y="4043630"/>
                  <a:pt x="356203" y="3905470"/>
                  <a:pt x="0" y="4000500"/>
                </a:cubicBezTo>
                <a:cubicBezTo>
                  <a:pt x="-67233" y="3719933"/>
                  <a:pt x="32896" y="3617722"/>
                  <a:pt x="0" y="3348990"/>
                </a:cubicBezTo>
                <a:cubicBezTo>
                  <a:pt x="-32896" y="3080258"/>
                  <a:pt x="3307" y="3089295"/>
                  <a:pt x="0" y="2897505"/>
                </a:cubicBezTo>
                <a:cubicBezTo>
                  <a:pt x="-3307" y="2705715"/>
                  <a:pt x="55630" y="2510356"/>
                  <a:pt x="0" y="2245995"/>
                </a:cubicBezTo>
                <a:cubicBezTo>
                  <a:pt x="-55630" y="1981634"/>
                  <a:pt x="35796" y="1853341"/>
                  <a:pt x="0" y="1674495"/>
                </a:cubicBezTo>
                <a:cubicBezTo>
                  <a:pt x="-35796" y="1495649"/>
                  <a:pt x="75673" y="1179939"/>
                  <a:pt x="0" y="1022985"/>
                </a:cubicBezTo>
                <a:cubicBezTo>
                  <a:pt x="-75673" y="866031"/>
                  <a:pt x="48946" y="714667"/>
                  <a:pt x="0" y="491490"/>
                </a:cubicBezTo>
                <a:cubicBezTo>
                  <a:pt x="-48946" y="268314"/>
                  <a:pt x="14416" y="143369"/>
                  <a:pt x="0" y="0"/>
                </a:cubicBezTo>
                <a:close/>
              </a:path>
              <a:path w="5334000" h="4000500" stroke="0" extrusionOk="0">
                <a:moveTo>
                  <a:pt x="0" y="0"/>
                </a:moveTo>
                <a:cubicBezTo>
                  <a:pt x="114797" y="-52372"/>
                  <a:pt x="311498" y="42533"/>
                  <a:pt x="485987" y="0"/>
                </a:cubicBezTo>
                <a:cubicBezTo>
                  <a:pt x="660476" y="-42533"/>
                  <a:pt x="834975" y="66273"/>
                  <a:pt x="1131993" y="0"/>
                </a:cubicBezTo>
                <a:cubicBezTo>
                  <a:pt x="1429011" y="-66273"/>
                  <a:pt x="1474428" y="52476"/>
                  <a:pt x="1778000" y="0"/>
                </a:cubicBezTo>
                <a:cubicBezTo>
                  <a:pt x="2081572" y="-52476"/>
                  <a:pt x="2112580" y="5775"/>
                  <a:pt x="2210647" y="0"/>
                </a:cubicBezTo>
                <a:cubicBezTo>
                  <a:pt x="2308714" y="-5775"/>
                  <a:pt x="2577198" y="20124"/>
                  <a:pt x="2696633" y="0"/>
                </a:cubicBezTo>
                <a:cubicBezTo>
                  <a:pt x="2816068" y="-20124"/>
                  <a:pt x="2933856" y="45306"/>
                  <a:pt x="3129280" y="0"/>
                </a:cubicBezTo>
                <a:cubicBezTo>
                  <a:pt x="3324704" y="-45306"/>
                  <a:pt x="3485172" y="616"/>
                  <a:pt x="3775287" y="0"/>
                </a:cubicBezTo>
                <a:cubicBezTo>
                  <a:pt x="4065402" y="-616"/>
                  <a:pt x="4186590" y="25905"/>
                  <a:pt x="4421293" y="0"/>
                </a:cubicBezTo>
                <a:cubicBezTo>
                  <a:pt x="4655996" y="-25905"/>
                  <a:pt x="4974691" y="30033"/>
                  <a:pt x="5334000" y="0"/>
                </a:cubicBezTo>
                <a:cubicBezTo>
                  <a:pt x="5372404" y="99525"/>
                  <a:pt x="5303087" y="280055"/>
                  <a:pt x="5334000" y="451485"/>
                </a:cubicBezTo>
                <a:cubicBezTo>
                  <a:pt x="5364913" y="622916"/>
                  <a:pt x="5297659" y="802383"/>
                  <a:pt x="5334000" y="942975"/>
                </a:cubicBezTo>
                <a:cubicBezTo>
                  <a:pt x="5370341" y="1083567"/>
                  <a:pt x="5301730" y="1306984"/>
                  <a:pt x="5334000" y="1554480"/>
                </a:cubicBezTo>
                <a:cubicBezTo>
                  <a:pt x="5366270" y="1801977"/>
                  <a:pt x="5273768" y="1864692"/>
                  <a:pt x="5334000" y="2085975"/>
                </a:cubicBezTo>
                <a:cubicBezTo>
                  <a:pt x="5394232" y="2307258"/>
                  <a:pt x="5298192" y="2557540"/>
                  <a:pt x="5334000" y="2697480"/>
                </a:cubicBezTo>
                <a:cubicBezTo>
                  <a:pt x="5369808" y="2837421"/>
                  <a:pt x="5312594" y="3171945"/>
                  <a:pt x="5334000" y="3348990"/>
                </a:cubicBezTo>
                <a:cubicBezTo>
                  <a:pt x="5355406" y="3526035"/>
                  <a:pt x="5331263" y="3839822"/>
                  <a:pt x="5334000" y="4000500"/>
                </a:cubicBezTo>
                <a:cubicBezTo>
                  <a:pt x="5159585" y="4022756"/>
                  <a:pt x="5070541" y="3991209"/>
                  <a:pt x="4901353" y="4000500"/>
                </a:cubicBezTo>
                <a:cubicBezTo>
                  <a:pt x="4732165" y="4009791"/>
                  <a:pt x="4557738" y="3991336"/>
                  <a:pt x="4468707" y="4000500"/>
                </a:cubicBezTo>
                <a:cubicBezTo>
                  <a:pt x="4379676" y="4009664"/>
                  <a:pt x="4145660" y="3955866"/>
                  <a:pt x="3876040" y="4000500"/>
                </a:cubicBezTo>
                <a:cubicBezTo>
                  <a:pt x="3606420" y="4045134"/>
                  <a:pt x="3410973" y="3951611"/>
                  <a:pt x="3283373" y="4000500"/>
                </a:cubicBezTo>
                <a:cubicBezTo>
                  <a:pt x="3155773" y="4049389"/>
                  <a:pt x="2975573" y="3960224"/>
                  <a:pt x="2850727" y="4000500"/>
                </a:cubicBezTo>
                <a:cubicBezTo>
                  <a:pt x="2725881" y="4040776"/>
                  <a:pt x="2526134" y="3951362"/>
                  <a:pt x="2311400" y="4000500"/>
                </a:cubicBezTo>
                <a:cubicBezTo>
                  <a:pt x="2096666" y="4049638"/>
                  <a:pt x="1960678" y="3999053"/>
                  <a:pt x="1718733" y="4000500"/>
                </a:cubicBezTo>
                <a:cubicBezTo>
                  <a:pt x="1476788" y="4001947"/>
                  <a:pt x="1244568" y="3943122"/>
                  <a:pt x="1019387" y="4000500"/>
                </a:cubicBezTo>
                <a:cubicBezTo>
                  <a:pt x="794206" y="4057878"/>
                  <a:pt x="492874" y="3966893"/>
                  <a:pt x="0" y="4000500"/>
                </a:cubicBezTo>
                <a:cubicBezTo>
                  <a:pt x="-65467" y="3842333"/>
                  <a:pt x="31631" y="3603487"/>
                  <a:pt x="0" y="3429000"/>
                </a:cubicBezTo>
                <a:cubicBezTo>
                  <a:pt x="-31631" y="3254513"/>
                  <a:pt x="32256" y="3120200"/>
                  <a:pt x="0" y="2857500"/>
                </a:cubicBezTo>
                <a:cubicBezTo>
                  <a:pt x="-32256" y="2594800"/>
                  <a:pt x="9778" y="2526792"/>
                  <a:pt x="0" y="2326005"/>
                </a:cubicBezTo>
                <a:cubicBezTo>
                  <a:pt x="-9778" y="2125218"/>
                  <a:pt x="12071" y="1905277"/>
                  <a:pt x="0" y="1754505"/>
                </a:cubicBezTo>
                <a:cubicBezTo>
                  <a:pt x="-12071" y="1603733"/>
                  <a:pt x="38129" y="1384580"/>
                  <a:pt x="0" y="1102995"/>
                </a:cubicBezTo>
                <a:cubicBezTo>
                  <a:pt x="-38129" y="821410"/>
                  <a:pt x="55088" y="751605"/>
                  <a:pt x="0" y="531495"/>
                </a:cubicBezTo>
                <a:cubicBezTo>
                  <a:pt x="-55088" y="311385"/>
                  <a:pt x="19602" y="214977"/>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601159343">
                  <a:prstGeom prst="rect">
                    <a:avLst/>
                  </a:prstGeom>
                  <ask:type>
                    <ask:lineSketchScribble/>
                  </ask:type>
                </ask:lineSketchStyleProps>
              </a:ext>
            </a:extLst>
          </a:ln>
        </p:spPr>
      </p:pic>
    </p:spTree>
    <p:extLst>
      <p:ext uri="{BB962C8B-B14F-4D97-AF65-F5344CB8AC3E}">
        <p14:creationId xmlns:p14="http://schemas.microsoft.com/office/powerpoint/2010/main" val="133301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E604BD3-BD30-FDDC-352A-29EB7C350D59}"/>
              </a:ext>
            </a:extLst>
          </p:cNvPr>
          <p:cNvSpPr>
            <a:spLocks noGrp="1"/>
          </p:cNvSpPr>
          <p:nvPr>
            <p:ph idx="1"/>
          </p:nvPr>
        </p:nvSpPr>
        <p:spPr>
          <a:xfrm>
            <a:off x="925285" y="1716767"/>
            <a:ext cx="4419600" cy="4351338"/>
          </a:xfrm>
        </p:spPr>
        <p:txBody>
          <a:bodyPr/>
          <a:lstStyle/>
          <a:p>
            <a:pPr marL="0" indent="0">
              <a:buNone/>
            </a:pPr>
            <a:r>
              <a:rPr lang="en-US" dirty="0">
                <a:latin typeface="Arial Nova Light" panose="020B0304020202020204" pitchFamily="34" charset="0"/>
              </a:rPr>
              <a:t>Built during Roman times, this theatre is still used today. It hosts concerts, performances, and cultural events.</a:t>
            </a:r>
            <a:endParaRPr lang="hu-HU" dirty="0">
              <a:latin typeface="Arial Nova Light" panose="020B0304020202020204" pitchFamily="34" charset="0"/>
            </a:endParaRPr>
          </a:p>
        </p:txBody>
      </p:sp>
      <p:sp>
        <p:nvSpPr>
          <p:cNvPr id="5" name="AutoShape 4">
            <a:extLst>
              <a:ext uri="{FF2B5EF4-FFF2-40B4-BE49-F238E27FC236}">
                <a16:creationId xmlns:a16="http://schemas.microsoft.com/office/drawing/2014/main" id="{52532C97-FAE4-234C-2808-3FA4744E6DE8}"/>
              </a:ext>
            </a:extLst>
          </p:cNvPr>
          <p:cNvSpPr>
            <a:spLocks noGrp="1" noChangeAspect="1" noChangeArrowheads="1"/>
          </p:cNvSpPr>
          <p:nvPr>
            <p:ph type="title"/>
          </p:nvPr>
        </p:nvSpPr>
        <p:spPr bwMode="auto">
          <a:xfrm>
            <a:off x="751115" y="500062"/>
            <a:ext cx="10515600" cy="1325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hu-HU" dirty="0" err="1">
                <a:latin typeface="Aharoni" panose="02010803020104030203" pitchFamily="2" charset="-79"/>
                <a:cs typeface="Aharoni" panose="02010803020104030203" pitchFamily="2" charset="-79"/>
              </a:rPr>
              <a:t>Odeon</a:t>
            </a:r>
            <a:r>
              <a:rPr lang="hu-HU" dirty="0">
                <a:latin typeface="Aharoni" panose="02010803020104030203" pitchFamily="2" charset="-79"/>
                <a:cs typeface="Aharoni" panose="02010803020104030203" pitchFamily="2" charset="-79"/>
              </a:rPr>
              <a:t> of </a:t>
            </a:r>
            <a:r>
              <a:rPr lang="hu-HU" dirty="0" err="1">
                <a:latin typeface="Aharoni" panose="02010803020104030203" pitchFamily="2" charset="-79"/>
                <a:cs typeface="Aharoni" panose="02010803020104030203" pitchFamily="2" charset="-79"/>
              </a:rPr>
              <a:t>Herodes</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Atticus</a:t>
            </a:r>
            <a:endParaRPr lang="hu-HU" dirty="0">
              <a:latin typeface="Aharoni" panose="02010803020104030203" pitchFamily="2" charset="-79"/>
              <a:cs typeface="Aharoni" panose="02010803020104030203" pitchFamily="2" charset="-79"/>
            </a:endParaRPr>
          </a:p>
        </p:txBody>
      </p:sp>
      <p:pic>
        <p:nvPicPr>
          <p:cNvPr id="6" name="Kép 5">
            <a:extLst>
              <a:ext uri="{FF2B5EF4-FFF2-40B4-BE49-F238E27FC236}">
                <a16:creationId xmlns:a16="http://schemas.microsoft.com/office/drawing/2014/main" id="{DFF8116E-F963-2302-9287-C3A2AA8FE585}"/>
              </a:ext>
            </a:extLst>
          </p:cNvPr>
          <p:cNvPicPr>
            <a:picLocks noChangeAspect="1"/>
          </p:cNvPicPr>
          <p:nvPr/>
        </p:nvPicPr>
        <p:blipFill>
          <a:blip r:embed="rId2"/>
          <a:stretch>
            <a:fillRect/>
          </a:stretch>
        </p:blipFill>
        <p:spPr>
          <a:xfrm>
            <a:off x="7217229" y="1546454"/>
            <a:ext cx="3608613" cy="4811484"/>
          </a:xfrm>
          <a:custGeom>
            <a:avLst/>
            <a:gdLst>
              <a:gd name="csX0" fmla="*/ 0 w 3608613"/>
              <a:gd name="csY0" fmla="*/ 0 h 4811484"/>
              <a:gd name="csX1" fmla="*/ 443344 w 3608613"/>
              <a:gd name="csY1" fmla="*/ 0 h 4811484"/>
              <a:gd name="csX2" fmla="*/ 958860 w 3608613"/>
              <a:gd name="csY2" fmla="*/ 0 h 4811484"/>
              <a:gd name="csX3" fmla="*/ 1546548 w 3608613"/>
              <a:gd name="csY3" fmla="*/ 0 h 4811484"/>
              <a:gd name="csX4" fmla="*/ 1989892 w 3608613"/>
              <a:gd name="csY4" fmla="*/ 0 h 4811484"/>
              <a:gd name="csX5" fmla="*/ 2541495 w 3608613"/>
              <a:gd name="csY5" fmla="*/ 0 h 4811484"/>
              <a:gd name="csX6" fmla="*/ 2984838 w 3608613"/>
              <a:gd name="csY6" fmla="*/ 0 h 4811484"/>
              <a:gd name="csX7" fmla="*/ 3608613 w 3608613"/>
              <a:gd name="csY7" fmla="*/ 0 h 4811484"/>
              <a:gd name="csX8" fmla="*/ 3608613 w 3608613"/>
              <a:gd name="csY8" fmla="*/ 582724 h 4811484"/>
              <a:gd name="csX9" fmla="*/ 3608613 w 3608613"/>
              <a:gd name="csY9" fmla="*/ 1021104 h 4811484"/>
              <a:gd name="csX10" fmla="*/ 3608613 w 3608613"/>
              <a:gd name="csY10" fmla="*/ 1651943 h 4811484"/>
              <a:gd name="csX11" fmla="*/ 3608613 w 3608613"/>
              <a:gd name="csY11" fmla="*/ 2186552 h 4811484"/>
              <a:gd name="csX12" fmla="*/ 3608613 w 3608613"/>
              <a:gd name="csY12" fmla="*/ 2817391 h 4811484"/>
              <a:gd name="csX13" fmla="*/ 3608613 w 3608613"/>
              <a:gd name="csY13" fmla="*/ 3400115 h 4811484"/>
              <a:gd name="csX14" fmla="*/ 3608613 w 3608613"/>
              <a:gd name="csY14" fmla="*/ 3886610 h 4811484"/>
              <a:gd name="csX15" fmla="*/ 3608613 w 3608613"/>
              <a:gd name="csY15" fmla="*/ 4811484 h 4811484"/>
              <a:gd name="csX16" fmla="*/ 3165269 w 3608613"/>
              <a:gd name="csY16" fmla="*/ 4811484 h 4811484"/>
              <a:gd name="csX17" fmla="*/ 2649753 w 3608613"/>
              <a:gd name="csY17" fmla="*/ 4811484 h 4811484"/>
              <a:gd name="csX18" fmla="*/ 2062065 w 3608613"/>
              <a:gd name="csY18" fmla="*/ 4811484 h 4811484"/>
              <a:gd name="csX19" fmla="*/ 1474376 w 3608613"/>
              <a:gd name="csY19" fmla="*/ 4811484 h 4811484"/>
              <a:gd name="csX20" fmla="*/ 922774 w 3608613"/>
              <a:gd name="csY20" fmla="*/ 4811484 h 4811484"/>
              <a:gd name="csX21" fmla="*/ 0 w 3608613"/>
              <a:gd name="csY21" fmla="*/ 4811484 h 4811484"/>
              <a:gd name="csX22" fmla="*/ 0 w 3608613"/>
              <a:gd name="csY22" fmla="*/ 4228760 h 4811484"/>
              <a:gd name="csX23" fmla="*/ 0 w 3608613"/>
              <a:gd name="csY23" fmla="*/ 3694150 h 4811484"/>
              <a:gd name="csX24" fmla="*/ 0 w 3608613"/>
              <a:gd name="csY24" fmla="*/ 3159541 h 4811484"/>
              <a:gd name="csX25" fmla="*/ 0 w 3608613"/>
              <a:gd name="csY25" fmla="*/ 2624932 h 4811484"/>
              <a:gd name="csX26" fmla="*/ 0 w 3608613"/>
              <a:gd name="csY26" fmla="*/ 2234667 h 4811484"/>
              <a:gd name="csX27" fmla="*/ 0 w 3608613"/>
              <a:gd name="csY27" fmla="*/ 1651943 h 4811484"/>
              <a:gd name="csX28" fmla="*/ 0 w 3608613"/>
              <a:gd name="csY28" fmla="*/ 1261678 h 4811484"/>
              <a:gd name="csX29" fmla="*/ 0 w 3608613"/>
              <a:gd name="csY29" fmla="*/ 727069 h 4811484"/>
              <a:gd name="csX30" fmla="*/ 0 w 3608613"/>
              <a:gd name="csY30" fmla="*/ 0 h 4811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608613" h="4811484" fill="none" extrusionOk="0">
                <a:moveTo>
                  <a:pt x="0" y="0"/>
                </a:moveTo>
                <a:cubicBezTo>
                  <a:pt x="131212" y="-16343"/>
                  <a:pt x="290146" y="39487"/>
                  <a:pt x="443344" y="0"/>
                </a:cubicBezTo>
                <a:cubicBezTo>
                  <a:pt x="596542" y="-39487"/>
                  <a:pt x="793551" y="21147"/>
                  <a:pt x="958860" y="0"/>
                </a:cubicBezTo>
                <a:cubicBezTo>
                  <a:pt x="1124169" y="-21147"/>
                  <a:pt x="1291831" y="10673"/>
                  <a:pt x="1546548" y="0"/>
                </a:cubicBezTo>
                <a:cubicBezTo>
                  <a:pt x="1801265" y="-10673"/>
                  <a:pt x="1884496" y="35247"/>
                  <a:pt x="1989892" y="0"/>
                </a:cubicBezTo>
                <a:cubicBezTo>
                  <a:pt x="2095288" y="-35247"/>
                  <a:pt x="2343416" y="52059"/>
                  <a:pt x="2541495" y="0"/>
                </a:cubicBezTo>
                <a:cubicBezTo>
                  <a:pt x="2739574" y="-52059"/>
                  <a:pt x="2818509" y="37149"/>
                  <a:pt x="2984838" y="0"/>
                </a:cubicBezTo>
                <a:cubicBezTo>
                  <a:pt x="3151167" y="-37149"/>
                  <a:pt x="3333198" y="67640"/>
                  <a:pt x="3608613" y="0"/>
                </a:cubicBezTo>
                <a:cubicBezTo>
                  <a:pt x="3666120" y="183477"/>
                  <a:pt x="3564510" y="314533"/>
                  <a:pt x="3608613" y="582724"/>
                </a:cubicBezTo>
                <a:cubicBezTo>
                  <a:pt x="3652716" y="850915"/>
                  <a:pt x="3585563" y="925277"/>
                  <a:pt x="3608613" y="1021104"/>
                </a:cubicBezTo>
                <a:cubicBezTo>
                  <a:pt x="3631663" y="1116931"/>
                  <a:pt x="3557323" y="1493419"/>
                  <a:pt x="3608613" y="1651943"/>
                </a:cubicBezTo>
                <a:cubicBezTo>
                  <a:pt x="3659903" y="1810467"/>
                  <a:pt x="3551715" y="2014696"/>
                  <a:pt x="3608613" y="2186552"/>
                </a:cubicBezTo>
                <a:cubicBezTo>
                  <a:pt x="3665511" y="2358408"/>
                  <a:pt x="3557811" y="2565638"/>
                  <a:pt x="3608613" y="2817391"/>
                </a:cubicBezTo>
                <a:cubicBezTo>
                  <a:pt x="3659415" y="3069144"/>
                  <a:pt x="3605446" y="3181891"/>
                  <a:pt x="3608613" y="3400115"/>
                </a:cubicBezTo>
                <a:cubicBezTo>
                  <a:pt x="3611780" y="3618339"/>
                  <a:pt x="3608584" y="3708983"/>
                  <a:pt x="3608613" y="3886610"/>
                </a:cubicBezTo>
                <a:cubicBezTo>
                  <a:pt x="3608642" y="4064237"/>
                  <a:pt x="3563910" y="4558837"/>
                  <a:pt x="3608613" y="4811484"/>
                </a:cubicBezTo>
                <a:cubicBezTo>
                  <a:pt x="3467670" y="4831479"/>
                  <a:pt x="3288748" y="4760139"/>
                  <a:pt x="3165269" y="4811484"/>
                </a:cubicBezTo>
                <a:cubicBezTo>
                  <a:pt x="3041790" y="4862829"/>
                  <a:pt x="2779561" y="4781099"/>
                  <a:pt x="2649753" y="4811484"/>
                </a:cubicBezTo>
                <a:cubicBezTo>
                  <a:pt x="2519945" y="4841869"/>
                  <a:pt x="2355252" y="4761191"/>
                  <a:pt x="2062065" y="4811484"/>
                </a:cubicBezTo>
                <a:cubicBezTo>
                  <a:pt x="1768878" y="4861777"/>
                  <a:pt x="1716898" y="4808268"/>
                  <a:pt x="1474376" y="4811484"/>
                </a:cubicBezTo>
                <a:cubicBezTo>
                  <a:pt x="1231854" y="4814700"/>
                  <a:pt x="1075854" y="4746964"/>
                  <a:pt x="922774" y="4811484"/>
                </a:cubicBezTo>
                <a:cubicBezTo>
                  <a:pt x="769694" y="4876004"/>
                  <a:pt x="194318" y="4783479"/>
                  <a:pt x="0" y="4811484"/>
                </a:cubicBezTo>
                <a:cubicBezTo>
                  <a:pt x="-33762" y="4644682"/>
                  <a:pt x="34979" y="4365524"/>
                  <a:pt x="0" y="4228760"/>
                </a:cubicBezTo>
                <a:cubicBezTo>
                  <a:pt x="-34979" y="4091996"/>
                  <a:pt x="54827" y="3941434"/>
                  <a:pt x="0" y="3694150"/>
                </a:cubicBezTo>
                <a:cubicBezTo>
                  <a:pt x="-54827" y="3446866"/>
                  <a:pt x="41500" y="3366300"/>
                  <a:pt x="0" y="3159541"/>
                </a:cubicBezTo>
                <a:cubicBezTo>
                  <a:pt x="-41500" y="2952782"/>
                  <a:pt x="62369" y="2851068"/>
                  <a:pt x="0" y="2624932"/>
                </a:cubicBezTo>
                <a:cubicBezTo>
                  <a:pt x="-62369" y="2398796"/>
                  <a:pt x="13049" y="2347545"/>
                  <a:pt x="0" y="2234667"/>
                </a:cubicBezTo>
                <a:cubicBezTo>
                  <a:pt x="-13049" y="2121789"/>
                  <a:pt x="46902" y="1882872"/>
                  <a:pt x="0" y="1651943"/>
                </a:cubicBezTo>
                <a:cubicBezTo>
                  <a:pt x="-46902" y="1421014"/>
                  <a:pt x="15419" y="1441308"/>
                  <a:pt x="0" y="1261678"/>
                </a:cubicBezTo>
                <a:cubicBezTo>
                  <a:pt x="-15419" y="1082048"/>
                  <a:pt x="38773" y="862095"/>
                  <a:pt x="0" y="727069"/>
                </a:cubicBezTo>
                <a:cubicBezTo>
                  <a:pt x="-38773" y="592043"/>
                  <a:pt x="24269" y="198651"/>
                  <a:pt x="0" y="0"/>
                </a:cubicBezTo>
                <a:close/>
              </a:path>
              <a:path w="3608613" h="4811484" stroke="0" extrusionOk="0">
                <a:moveTo>
                  <a:pt x="0" y="0"/>
                </a:moveTo>
                <a:cubicBezTo>
                  <a:pt x="119281" y="-38123"/>
                  <a:pt x="354397" y="53721"/>
                  <a:pt x="479430" y="0"/>
                </a:cubicBezTo>
                <a:cubicBezTo>
                  <a:pt x="604463" y="-53721"/>
                  <a:pt x="716879" y="2284"/>
                  <a:pt x="886688" y="0"/>
                </a:cubicBezTo>
                <a:cubicBezTo>
                  <a:pt x="1056497" y="-2284"/>
                  <a:pt x="1195085" y="4383"/>
                  <a:pt x="1474376" y="0"/>
                </a:cubicBezTo>
                <a:cubicBezTo>
                  <a:pt x="1753667" y="-4383"/>
                  <a:pt x="1829862" y="46467"/>
                  <a:pt x="1953806" y="0"/>
                </a:cubicBezTo>
                <a:cubicBezTo>
                  <a:pt x="2077750" y="-46467"/>
                  <a:pt x="2234211" y="23839"/>
                  <a:pt x="2433236" y="0"/>
                </a:cubicBezTo>
                <a:cubicBezTo>
                  <a:pt x="2632261" y="-23839"/>
                  <a:pt x="2861178" y="17699"/>
                  <a:pt x="3020925" y="0"/>
                </a:cubicBezTo>
                <a:cubicBezTo>
                  <a:pt x="3180672" y="-17699"/>
                  <a:pt x="3322226" y="18807"/>
                  <a:pt x="3608613" y="0"/>
                </a:cubicBezTo>
                <a:cubicBezTo>
                  <a:pt x="3650817" y="253302"/>
                  <a:pt x="3589485" y="380486"/>
                  <a:pt x="3608613" y="630839"/>
                </a:cubicBezTo>
                <a:cubicBezTo>
                  <a:pt x="3627741" y="881192"/>
                  <a:pt x="3597153" y="862758"/>
                  <a:pt x="3608613" y="1069219"/>
                </a:cubicBezTo>
                <a:cubicBezTo>
                  <a:pt x="3620073" y="1275680"/>
                  <a:pt x="3598160" y="1296880"/>
                  <a:pt x="3608613" y="1507598"/>
                </a:cubicBezTo>
                <a:cubicBezTo>
                  <a:pt x="3619066" y="1718316"/>
                  <a:pt x="3565204" y="1807941"/>
                  <a:pt x="3608613" y="2042208"/>
                </a:cubicBezTo>
                <a:cubicBezTo>
                  <a:pt x="3652022" y="2276475"/>
                  <a:pt x="3573713" y="2415218"/>
                  <a:pt x="3608613" y="2624932"/>
                </a:cubicBezTo>
                <a:cubicBezTo>
                  <a:pt x="3643513" y="2834646"/>
                  <a:pt x="3561972" y="2892996"/>
                  <a:pt x="3608613" y="3015197"/>
                </a:cubicBezTo>
                <a:cubicBezTo>
                  <a:pt x="3655254" y="3137398"/>
                  <a:pt x="3608217" y="3295297"/>
                  <a:pt x="3608613" y="3549806"/>
                </a:cubicBezTo>
                <a:cubicBezTo>
                  <a:pt x="3609009" y="3804315"/>
                  <a:pt x="3599429" y="3974540"/>
                  <a:pt x="3608613" y="4084415"/>
                </a:cubicBezTo>
                <a:cubicBezTo>
                  <a:pt x="3617797" y="4194290"/>
                  <a:pt x="3564744" y="4454444"/>
                  <a:pt x="3608613" y="4811484"/>
                </a:cubicBezTo>
                <a:cubicBezTo>
                  <a:pt x="3383909" y="4862085"/>
                  <a:pt x="3298379" y="4748477"/>
                  <a:pt x="3057011" y="4811484"/>
                </a:cubicBezTo>
                <a:cubicBezTo>
                  <a:pt x="2815643" y="4874491"/>
                  <a:pt x="2772049" y="4773216"/>
                  <a:pt x="2541495" y="4811484"/>
                </a:cubicBezTo>
                <a:cubicBezTo>
                  <a:pt x="2310941" y="4849752"/>
                  <a:pt x="2219964" y="4779333"/>
                  <a:pt x="2134237" y="4811484"/>
                </a:cubicBezTo>
                <a:cubicBezTo>
                  <a:pt x="2048510" y="4843635"/>
                  <a:pt x="1880806" y="4773084"/>
                  <a:pt x="1690893" y="4811484"/>
                </a:cubicBezTo>
                <a:cubicBezTo>
                  <a:pt x="1500980" y="4849884"/>
                  <a:pt x="1243061" y="4751167"/>
                  <a:pt x="1103205" y="4811484"/>
                </a:cubicBezTo>
                <a:cubicBezTo>
                  <a:pt x="963349" y="4871801"/>
                  <a:pt x="807815" y="4770747"/>
                  <a:pt x="587688" y="4811484"/>
                </a:cubicBezTo>
                <a:cubicBezTo>
                  <a:pt x="367561" y="4852221"/>
                  <a:pt x="285094" y="4762470"/>
                  <a:pt x="0" y="4811484"/>
                </a:cubicBezTo>
                <a:cubicBezTo>
                  <a:pt x="-523" y="4600983"/>
                  <a:pt x="26607" y="4409613"/>
                  <a:pt x="0" y="4276875"/>
                </a:cubicBezTo>
                <a:cubicBezTo>
                  <a:pt x="-26607" y="4144137"/>
                  <a:pt x="29800" y="4022769"/>
                  <a:pt x="0" y="3886610"/>
                </a:cubicBezTo>
                <a:cubicBezTo>
                  <a:pt x="-29800" y="3750452"/>
                  <a:pt x="19876" y="3623471"/>
                  <a:pt x="0" y="3496345"/>
                </a:cubicBezTo>
                <a:cubicBezTo>
                  <a:pt x="-19876" y="3369219"/>
                  <a:pt x="59854" y="3192201"/>
                  <a:pt x="0" y="2913621"/>
                </a:cubicBezTo>
                <a:cubicBezTo>
                  <a:pt x="-59854" y="2635041"/>
                  <a:pt x="49068" y="2602457"/>
                  <a:pt x="0" y="2475241"/>
                </a:cubicBezTo>
                <a:cubicBezTo>
                  <a:pt x="-49068" y="2348025"/>
                  <a:pt x="15789" y="2064064"/>
                  <a:pt x="0" y="1844402"/>
                </a:cubicBezTo>
                <a:cubicBezTo>
                  <a:pt x="-15789" y="1624740"/>
                  <a:pt x="58260" y="1492970"/>
                  <a:pt x="0" y="1357908"/>
                </a:cubicBezTo>
                <a:cubicBezTo>
                  <a:pt x="-58260" y="1222846"/>
                  <a:pt x="10757" y="1151745"/>
                  <a:pt x="0" y="967643"/>
                </a:cubicBezTo>
                <a:cubicBezTo>
                  <a:pt x="-10757" y="783542"/>
                  <a:pt x="101625" y="396903"/>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10136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E34EAD-9DC8-560E-2D1C-B9C7DE0A7460}"/>
              </a:ext>
            </a:extLst>
          </p:cNvPr>
          <p:cNvSpPr>
            <a:spLocks noGrp="1"/>
          </p:cNvSpPr>
          <p:nvPr>
            <p:ph type="title"/>
          </p:nvPr>
        </p:nvSpPr>
        <p:spPr/>
        <p:txBody>
          <a:bodyPr/>
          <a:lstStyle/>
          <a:p>
            <a:r>
              <a:rPr lang="hu-HU" dirty="0">
                <a:latin typeface="Aharoni" panose="02010803020104030203" pitchFamily="2" charset="-79"/>
                <a:cs typeface="Aharoni" panose="02010803020104030203" pitchFamily="2" charset="-79"/>
              </a:rPr>
              <a:t>Daily Life and </a:t>
            </a:r>
            <a:r>
              <a:rPr lang="hu-HU" dirty="0" err="1">
                <a:latin typeface="Aharoni" panose="02010803020104030203" pitchFamily="2" charset="-79"/>
                <a:cs typeface="Aharoni" panose="02010803020104030203" pitchFamily="2" charset="-79"/>
              </a:rPr>
              <a:t>Rituals</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1CA3DD95-E74E-67AB-DE0C-BBD61DE25EB2}"/>
              </a:ext>
            </a:extLst>
          </p:cNvPr>
          <p:cNvSpPr>
            <a:spLocks noGrp="1"/>
          </p:cNvSpPr>
          <p:nvPr>
            <p:ph idx="1"/>
          </p:nvPr>
        </p:nvSpPr>
        <p:spPr>
          <a:xfrm>
            <a:off x="6651170" y="1825625"/>
            <a:ext cx="4702629" cy="4351338"/>
          </a:xfrm>
        </p:spPr>
        <p:txBody>
          <a:bodyPr/>
          <a:lstStyle/>
          <a:p>
            <a:pPr marL="0" indent="0">
              <a:buNone/>
            </a:pPr>
            <a:r>
              <a:rPr lang="hu-HU" dirty="0">
                <a:latin typeface="Arial Nova Light" panose="020B0304020202020204" pitchFamily="34" charset="0"/>
              </a:rPr>
              <a:t>The</a:t>
            </a:r>
            <a:r>
              <a:rPr lang="en-US" dirty="0">
                <a:latin typeface="Arial Nova Light" panose="020B0304020202020204" pitchFamily="34" charset="0"/>
              </a:rPr>
              <a:t> Acropolis was not just for buildings. People gathered here for festivals, sacrifices, and religious ceremonies honoring the gods.</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254722B7-68D3-628B-E7FE-5D6CC90B4869}"/>
              </a:ext>
            </a:extLst>
          </p:cNvPr>
          <p:cNvPicPr>
            <a:picLocks noChangeAspect="1"/>
          </p:cNvPicPr>
          <p:nvPr/>
        </p:nvPicPr>
        <p:blipFill>
          <a:blip r:embed="rId2"/>
          <a:srcRect l="12360" t="36048" r="13202" b="6648"/>
          <a:stretch>
            <a:fillRect/>
          </a:stretch>
        </p:blipFill>
        <p:spPr>
          <a:xfrm>
            <a:off x="1524000" y="2013857"/>
            <a:ext cx="3864428" cy="3966459"/>
          </a:xfrm>
          <a:custGeom>
            <a:avLst/>
            <a:gdLst>
              <a:gd name="csX0" fmla="*/ 0 w 3864428"/>
              <a:gd name="csY0" fmla="*/ 0 h 3966459"/>
              <a:gd name="csX1" fmla="*/ 629350 w 3864428"/>
              <a:gd name="csY1" fmla="*/ 0 h 3966459"/>
              <a:gd name="csX2" fmla="*/ 1258699 w 3864428"/>
              <a:gd name="csY2" fmla="*/ 0 h 3966459"/>
              <a:gd name="csX3" fmla="*/ 1810761 w 3864428"/>
              <a:gd name="csY3" fmla="*/ 0 h 3966459"/>
              <a:gd name="csX4" fmla="*/ 2401466 w 3864428"/>
              <a:gd name="csY4" fmla="*/ 0 h 3966459"/>
              <a:gd name="csX5" fmla="*/ 2914883 w 3864428"/>
              <a:gd name="csY5" fmla="*/ 0 h 3966459"/>
              <a:gd name="csX6" fmla="*/ 3864428 w 3864428"/>
              <a:gd name="csY6" fmla="*/ 0 h 3966459"/>
              <a:gd name="csX7" fmla="*/ 3864428 w 3864428"/>
              <a:gd name="csY7" fmla="*/ 645966 h 3966459"/>
              <a:gd name="csX8" fmla="*/ 3864428 w 3864428"/>
              <a:gd name="csY8" fmla="*/ 1133274 h 3966459"/>
              <a:gd name="csX9" fmla="*/ 3864428 w 3864428"/>
              <a:gd name="csY9" fmla="*/ 1580917 h 3966459"/>
              <a:gd name="csX10" fmla="*/ 3864428 w 3864428"/>
              <a:gd name="csY10" fmla="*/ 2068225 h 3966459"/>
              <a:gd name="csX11" fmla="*/ 3864428 w 3864428"/>
              <a:gd name="csY11" fmla="*/ 2595197 h 3966459"/>
              <a:gd name="csX12" fmla="*/ 3864428 w 3864428"/>
              <a:gd name="csY12" fmla="*/ 3161834 h 3966459"/>
              <a:gd name="csX13" fmla="*/ 3864428 w 3864428"/>
              <a:gd name="csY13" fmla="*/ 3966459 h 3966459"/>
              <a:gd name="csX14" fmla="*/ 3235078 w 3864428"/>
              <a:gd name="csY14" fmla="*/ 3966459 h 3966459"/>
              <a:gd name="csX15" fmla="*/ 2683017 w 3864428"/>
              <a:gd name="csY15" fmla="*/ 3966459 h 3966459"/>
              <a:gd name="csX16" fmla="*/ 2130956 w 3864428"/>
              <a:gd name="csY16" fmla="*/ 3966459 h 3966459"/>
              <a:gd name="csX17" fmla="*/ 1578895 w 3864428"/>
              <a:gd name="csY17" fmla="*/ 3966459 h 3966459"/>
              <a:gd name="csX18" fmla="*/ 1026834 w 3864428"/>
              <a:gd name="csY18" fmla="*/ 3966459 h 3966459"/>
              <a:gd name="csX19" fmla="*/ 513417 w 3864428"/>
              <a:gd name="csY19" fmla="*/ 3966459 h 3966459"/>
              <a:gd name="csX20" fmla="*/ 0 w 3864428"/>
              <a:gd name="csY20" fmla="*/ 3966459 h 3966459"/>
              <a:gd name="csX21" fmla="*/ 0 w 3864428"/>
              <a:gd name="csY21" fmla="*/ 3399822 h 3966459"/>
              <a:gd name="csX22" fmla="*/ 0 w 3864428"/>
              <a:gd name="csY22" fmla="*/ 2793520 h 3966459"/>
              <a:gd name="csX23" fmla="*/ 0 w 3864428"/>
              <a:gd name="csY23" fmla="*/ 2187219 h 3966459"/>
              <a:gd name="csX24" fmla="*/ 0 w 3864428"/>
              <a:gd name="csY24" fmla="*/ 1541253 h 3966459"/>
              <a:gd name="csX25" fmla="*/ 0 w 3864428"/>
              <a:gd name="csY25" fmla="*/ 974616 h 3966459"/>
              <a:gd name="csX26" fmla="*/ 0 w 3864428"/>
              <a:gd name="csY26" fmla="*/ 0 h 39664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864428" h="3966459" fill="none" extrusionOk="0">
                <a:moveTo>
                  <a:pt x="0" y="0"/>
                </a:moveTo>
                <a:cubicBezTo>
                  <a:pt x="131055" y="-66934"/>
                  <a:pt x="348079" y="67852"/>
                  <a:pt x="629350" y="0"/>
                </a:cubicBezTo>
                <a:cubicBezTo>
                  <a:pt x="910621" y="-67852"/>
                  <a:pt x="1030998" y="23953"/>
                  <a:pt x="1258699" y="0"/>
                </a:cubicBezTo>
                <a:cubicBezTo>
                  <a:pt x="1486400" y="-23953"/>
                  <a:pt x="1645634" y="19411"/>
                  <a:pt x="1810761" y="0"/>
                </a:cubicBezTo>
                <a:cubicBezTo>
                  <a:pt x="1975888" y="-19411"/>
                  <a:pt x="2111425" y="58967"/>
                  <a:pt x="2401466" y="0"/>
                </a:cubicBezTo>
                <a:cubicBezTo>
                  <a:pt x="2691507" y="-58967"/>
                  <a:pt x="2705843" y="52054"/>
                  <a:pt x="2914883" y="0"/>
                </a:cubicBezTo>
                <a:cubicBezTo>
                  <a:pt x="3123923" y="-52054"/>
                  <a:pt x="3605708" y="24941"/>
                  <a:pt x="3864428" y="0"/>
                </a:cubicBezTo>
                <a:cubicBezTo>
                  <a:pt x="3911432" y="180510"/>
                  <a:pt x="3827792" y="486820"/>
                  <a:pt x="3864428" y="645966"/>
                </a:cubicBezTo>
                <a:cubicBezTo>
                  <a:pt x="3901064" y="805112"/>
                  <a:pt x="3825911" y="1007936"/>
                  <a:pt x="3864428" y="1133274"/>
                </a:cubicBezTo>
                <a:cubicBezTo>
                  <a:pt x="3902945" y="1258612"/>
                  <a:pt x="3860682" y="1370309"/>
                  <a:pt x="3864428" y="1580917"/>
                </a:cubicBezTo>
                <a:cubicBezTo>
                  <a:pt x="3868174" y="1791525"/>
                  <a:pt x="3846004" y="1835110"/>
                  <a:pt x="3864428" y="2068225"/>
                </a:cubicBezTo>
                <a:cubicBezTo>
                  <a:pt x="3882852" y="2301340"/>
                  <a:pt x="3828177" y="2357347"/>
                  <a:pt x="3864428" y="2595197"/>
                </a:cubicBezTo>
                <a:cubicBezTo>
                  <a:pt x="3900679" y="2833047"/>
                  <a:pt x="3822118" y="2971244"/>
                  <a:pt x="3864428" y="3161834"/>
                </a:cubicBezTo>
                <a:cubicBezTo>
                  <a:pt x="3906738" y="3352424"/>
                  <a:pt x="3864425" y="3690330"/>
                  <a:pt x="3864428" y="3966459"/>
                </a:cubicBezTo>
                <a:cubicBezTo>
                  <a:pt x="3646179" y="4032914"/>
                  <a:pt x="3441426" y="3932676"/>
                  <a:pt x="3235078" y="3966459"/>
                </a:cubicBezTo>
                <a:cubicBezTo>
                  <a:pt x="3028730" y="4000242"/>
                  <a:pt x="2844221" y="3938935"/>
                  <a:pt x="2683017" y="3966459"/>
                </a:cubicBezTo>
                <a:cubicBezTo>
                  <a:pt x="2521813" y="3993983"/>
                  <a:pt x="2359013" y="3948263"/>
                  <a:pt x="2130956" y="3966459"/>
                </a:cubicBezTo>
                <a:cubicBezTo>
                  <a:pt x="1902899" y="3984655"/>
                  <a:pt x="1816503" y="3957285"/>
                  <a:pt x="1578895" y="3966459"/>
                </a:cubicBezTo>
                <a:cubicBezTo>
                  <a:pt x="1341287" y="3975633"/>
                  <a:pt x="1224961" y="3910015"/>
                  <a:pt x="1026834" y="3966459"/>
                </a:cubicBezTo>
                <a:cubicBezTo>
                  <a:pt x="828707" y="4022903"/>
                  <a:pt x="623674" y="3964437"/>
                  <a:pt x="513417" y="3966459"/>
                </a:cubicBezTo>
                <a:cubicBezTo>
                  <a:pt x="403160" y="3968481"/>
                  <a:pt x="129504" y="3944544"/>
                  <a:pt x="0" y="3966459"/>
                </a:cubicBezTo>
                <a:cubicBezTo>
                  <a:pt x="-57328" y="3786482"/>
                  <a:pt x="30089" y="3559214"/>
                  <a:pt x="0" y="3399822"/>
                </a:cubicBezTo>
                <a:cubicBezTo>
                  <a:pt x="-30089" y="3240430"/>
                  <a:pt x="70605" y="3021615"/>
                  <a:pt x="0" y="2793520"/>
                </a:cubicBezTo>
                <a:cubicBezTo>
                  <a:pt x="-70605" y="2565425"/>
                  <a:pt x="51163" y="2424600"/>
                  <a:pt x="0" y="2187219"/>
                </a:cubicBezTo>
                <a:cubicBezTo>
                  <a:pt x="-51163" y="1949838"/>
                  <a:pt x="71000" y="1706971"/>
                  <a:pt x="0" y="1541253"/>
                </a:cubicBezTo>
                <a:cubicBezTo>
                  <a:pt x="-71000" y="1375535"/>
                  <a:pt x="39119" y="1204799"/>
                  <a:pt x="0" y="974616"/>
                </a:cubicBezTo>
                <a:cubicBezTo>
                  <a:pt x="-39119" y="744433"/>
                  <a:pt x="99242" y="198909"/>
                  <a:pt x="0" y="0"/>
                </a:cubicBezTo>
                <a:close/>
              </a:path>
              <a:path w="3864428" h="3966459" stroke="0" extrusionOk="0">
                <a:moveTo>
                  <a:pt x="0" y="0"/>
                </a:moveTo>
                <a:cubicBezTo>
                  <a:pt x="239918" y="-18213"/>
                  <a:pt x="404514" y="21316"/>
                  <a:pt x="513417" y="0"/>
                </a:cubicBezTo>
                <a:cubicBezTo>
                  <a:pt x="622320" y="-21316"/>
                  <a:pt x="739942" y="39514"/>
                  <a:pt x="949545" y="0"/>
                </a:cubicBezTo>
                <a:cubicBezTo>
                  <a:pt x="1159148" y="-39514"/>
                  <a:pt x="1329378" y="19955"/>
                  <a:pt x="1578895" y="0"/>
                </a:cubicBezTo>
                <a:cubicBezTo>
                  <a:pt x="1828412" y="-19955"/>
                  <a:pt x="1841326" y="31276"/>
                  <a:pt x="2092312" y="0"/>
                </a:cubicBezTo>
                <a:cubicBezTo>
                  <a:pt x="2343298" y="-31276"/>
                  <a:pt x="2379471" y="61122"/>
                  <a:pt x="2605729" y="0"/>
                </a:cubicBezTo>
                <a:cubicBezTo>
                  <a:pt x="2831987" y="-61122"/>
                  <a:pt x="3052542" y="25035"/>
                  <a:pt x="3235078" y="0"/>
                </a:cubicBezTo>
                <a:cubicBezTo>
                  <a:pt x="3417614" y="-25035"/>
                  <a:pt x="3612012" y="51327"/>
                  <a:pt x="3864428" y="0"/>
                </a:cubicBezTo>
                <a:cubicBezTo>
                  <a:pt x="3871355" y="314312"/>
                  <a:pt x="3841561" y="360293"/>
                  <a:pt x="3864428" y="645966"/>
                </a:cubicBezTo>
                <a:cubicBezTo>
                  <a:pt x="3887295" y="931639"/>
                  <a:pt x="3811018" y="1034967"/>
                  <a:pt x="3864428" y="1133274"/>
                </a:cubicBezTo>
                <a:cubicBezTo>
                  <a:pt x="3917838" y="1231581"/>
                  <a:pt x="3863185" y="1453954"/>
                  <a:pt x="3864428" y="1620582"/>
                </a:cubicBezTo>
                <a:cubicBezTo>
                  <a:pt x="3865671" y="1787210"/>
                  <a:pt x="3800755" y="1969254"/>
                  <a:pt x="3864428" y="2187219"/>
                </a:cubicBezTo>
                <a:cubicBezTo>
                  <a:pt x="3928101" y="2405184"/>
                  <a:pt x="3801748" y="2612564"/>
                  <a:pt x="3864428" y="2793520"/>
                </a:cubicBezTo>
                <a:cubicBezTo>
                  <a:pt x="3927108" y="2974476"/>
                  <a:pt x="3815313" y="3134041"/>
                  <a:pt x="3864428" y="3241164"/>
                </a:cubicBezTo>
                <a:cubicBezTo>
                  <a:pt x="3913543" y="3348287"/>
                  <a:pt x="3801739" y="3767965"/>
                  <a:pt x="3864428" y="3966459"/>
                </a:cubicBezTo>
                <a:cubicBezTo>
                  <a:pt x="3637445" y="4028296"/>
                  <a:pt x="3562378" y="3945464"/>
                  <a:pt x="3312367" y="3966459"/>
                </a:cubicBezTo>
                <a:cubicBezTo>
                  <a:pt x="3062356" y="3987454"/>
                  <a:pt x="2939917" y="3922835"/>
                  <a:pt x="2760306" y="3966459"/>
                </a:cubicBezTo>
                <a:cubicBezTo>
                  <a:pt x="2580695" y="4010083"/>
                  <a:pt x="2261673" y="3930337"/>
                  <a:pt x="2130956" y="3966459"/>
                </a:cubicBezTo>
                <a:cubicBezTo>
                  <a:pt x="2000239" y="4002581"/>
                  <a:pt x="1795467" y="3940475"/>
                  <a:pt x="1578895" y="3966459"/>
                </a:cubicBezTo>
                <a:cubicBezTo>
                  <a:pt x="1362323" y="3992443"/>
                  <a:pt x="1268334" y="3934466"/>
                  <a:pt x="1142767" y="3966459"/>
                </a:cubicBezTo>
                <a:cubicBezTo>
                  <a:pt x="1017200" y="3998452"/>
                  <a:pt x="796464" y="3921328"/>
                  <a:pt x="667994" y="3966459"/>
                </a:cubicBezTo>
                <a:cubicBezTo>
                  <a:pt x="539524" y="4011590"/>
                  <a:pt x="194708" y="3912838"/>
                  <a:pt x="0" y="3966459"/>
                </a:cubicBezTo>
                <a:cubicBezTo>
                  <a:pt x="-64024" y="3713318"/>
                  <a:pt x="56067" y="3599204"/>
                  <a:pt x="0" y="3399822"/>
                </a:cubicBezTo>
                <a:cubicBezTo>
                  <a:pt x="-56067" y="3200440"/>
                  <a:pt x="63838" y="2979548"/>
                  <a:pt x="0" y="2833185"/>
                </a:cubicBezTo>
                <a:cubicBezTo>
                  <a:pt x="-63838" y="2686822"/>
                  <a:pt x="29837" y="2507804"/>
                  <a:pt x="0" y="2306213"/>
                </a:cubicBezTo>
                <a:cubicBezTo>
                  <a:pt x="-29837" y="2104622"/>
                  <a:pt x="6525" y="2050564"/>
                  <a:pt x="0" y="1858569"/>
                </a:cubicBezTo>
                <a:cubicBezTo>
                  <a:pt x="-6525" y="1666574"/>
                  <a:pt x="12510" y="1518921"/>
                  <a:pt x="0" y="1410926"/>
                </a:cubicBezTo>
                <a:cubicBezTo>
                  <a:pt x="-12510" y="1302931"/>
                  <a:pt x="35081" y="1105291"/>
                  <a:pt x="0" y="804625"/>
                </a:cubicBezTo>
                <a:cubicBezTo>
                  <a:pt x="-35081" y="503959"/>
                  <a:pt x="6984" y="252903"/>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428878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4EC9B9-9AED-4D5F-2656-A780ED6DE2A4}"/>
              </a:ext>
            </a:extLst>
          </p:cNvPr>
          <p:cNvSpPr>
            <a:spLocks noGrp="1"/>
          </p:cNvSpPr>
          <p:nvPr>
            <p:ph type="title"/>
          </p:nvPr>
        </p:nvSpPr>
        <p:spPr/>
        <p:txBody>
          <a:bodyPr/>
          <a:lstStyle/>
          <a:p>
            <a:r>
              <a:rPr lang="hu-HU" dirty="0" err="1">
                <a:latin typeface="Aharoni" panose="02010803020104030203" pitchFamily="2" charset="-79"/>
                <a:cs typeface="Aharoni" panose="02010803020104030203" pitchFamily="2" charset="-79"/>
              </a:rPr>
              <a:t>Damage</a:t>
            </a:r>
            <a:r>
              <a:rPr lang="hu-HU" dirty="0">
                <a:latin typeface="Aharoni" panose="02010803020104030203" pitchFamily="2" charset="-79"/>
                <a:cs typeface="Aharoni" panose="02010803020104030203" pitchFamily="2" charset="-79"/>
              </a:rPr>
              <a:t> and </a:t>
            </a:r>
            <a:r>
              <a:rPr lang="hu-HU" dirty="0" err="1">
                <a:latin typeface="Aharoni" panose="02010803020104030203" pitchFamily="2" charset="-79"/>
                <a:cs typeface="Aharoni" panose="02010803020104030203" pitchFamily="2" charset="-79"/>
              </a:rPr>
              <a:t>History</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3BD1B0DD-D661-1420-6318-D947CC13C256}"/>
              </a:ext>
            </a:extLst>
          </p:cNvPr>
          <p:cNvSpPr>
            <a:spLocks noGrp="1"/>
          </p:cNvSpPr>
          <p:nvPr>
            <p:ph idx="1"/>
          </p:nvPr>
        </p:nvSpPr>
        <p:spPr>
          <a:xfrm>
            <a:off x="838201" y="1825625"/>
            <a:ext cx="5257800" cy="4351338"/>
          </a:xfrm>
        </p:spPr>
        <p:txBody>
          <a:bodyPr/>
          <a:lstStyle/>
          <a:p>
            <a:pPr marL="0" indent="0">
              <a:buNone/>
            </a:pPr>
            <a:r>
              <a:rPr lang="en-US" dirty="0">
                <a:latin typeface="Arial Nova Light" panose="020B0304020202020204" pitchFamily="34" charset="0"/>
              </a:rPr>
              <a:t>Over centuries, the Acropolis suffered damage from wars, explosions, and natural forces. Some buildings were destroyed or heavily damaged.</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2F0B4EEA-147F-AA9A-0E97-A6E2F2F0175B}"/>
              </a:ext>
            </a:extLst>
          </p:cNvPr>
          <p:cNvPicPr>
            <a:picLocks noChangeAspect="1"/>
          </p:cNvPicPr>
          <p:nvPr/>
        </p:nvPicPr>
        <p:blipFill>
          <a:blip r:embed="rId2"/>
          <a:stretch>
            <a:fillRect/>
          </a:stretch>
        </p:blipFill>
        <p:spPr>
          <a:xfrm>
            <a:off x="6400798" y="1690688"/>
            <a:ext cx="5312229" cy="3984172"/>
          </a:xfrm>
          <a:custGeom>
            <a:avLst/>
            <a:gdLst>
              <a:gd name="csX0" fmla="*/ 0 w 5312229"/>
              <a:gd name="csY0" fmla="*/ 0 h 3984172"/>
              <a:gd name="csX1" fmla="*/ 484003 w 5312229"/>
              <a:gd name="csY1" fmla="*/ 0 h 3984172"/>
              <a:gd name="csX2" fmla="*/ 1074251 w 5312229"/>
              <a:gd name="csY2" fmla="*/ 0 h 3984172"/>
              <a:gd name="csX3" fmla="*/ 1770743 w 5312229"/>
              <a:gd name="csY3" fmla="*/ 0 h 3984172"/>
              <a:gd name="csX4" fmla="*/ 2254746 w 5312229"/>
              <a:gd name="csY4" fmla="*/ 0 h 3984172"/>
              <a:gd name="csX5" fmla="*/ 2898116 w 5312229"/>
              <a:gd name="csY5" fmla="*/ 0 h 3984172"/>
              <a:gd name="csX6" fmla="*/ 3382119 w 5312229"/>
              <a:gd name="csY6" fmla="*/ 0 h 3984172"/>
              <a:gd name="csX7" fmla="*/ 3972367 w 5312229"/>
              <a:gd name="csY7" fmla="*/ 0 h 3984172"/>
              <a:gd name="csX8" fmla="*/ 4615737 w 5312229"/>
              <a:gd name="csY8" fmla="*/ 0 h 3984172"/>
              <a:gd name="csX9" fmla="*/ 5312229 w 5312229"/>
              <a:gd name="csY9" fmla="*/ 0 h 3984172"/>
              <a:gd name="csX10" fmla="*/ 5312229 w 5312229"/>
              <a:gd name="csY10" fmla="*/ 449642 h 3984172"/>
              <a:gd name="csX11" fmla="*/ 5312229 w 5312229"/>
              <a:gd name="csY11" fmla="*/ 1018810 h 3984172"/>
              <a:gd name="csX12" fmla="*/ 5312229 w 5312229"/>
              <a:gd name="csY12" fmla="*/ 1667661 h 3984172"/>
              <a:gd name="csX13" fmla="*/ 5312229 w 5312229"/>
              <a:gd name="csY13" fmla="*/ 2276670 h 3984172"/>
              <a:gd name="csX14" fmla="*/ 5312229 w 5312229"/>
              <a:gd name="csY14" fmla="*/ 2805995 h 3984172"/>
              <a:gd name="csX15" fmla="*/ 5312229 w 5312229"/>
              <a:gd name="csY15" fmla="*/ 3415005 h 3984172"/>
              <a:gd name="csX16" fmla="*/ 5312229 w 5312229"/>
              <a:gd name="csY16" fmla="*/ 3984172 h 3984172"/>
              <a:gd name="csX17" fmla="*/ 4721981 w 5312229"/>
              <a:gd name="csY17" fmla="*/ 3984172 h 3984172"/>
              <a:gd name="csX18" fmla="*/ 4025489 w 5312229"/>
              <a:gd name="csY18" fmla="*/ 3984172 h 3984172"/>
              <a:gd name="csX19" fmla="*/ 3328997 w 5312229"/>
              <a:gd name="csY19" fmla="*/ 3984172 h 3984172"/>
              <a:gd name="csX20" fmla="*/ 2685627 w 5312229"/>
              <a:gd name="csY20" fmla="*/ 3984172 h 3984172"/>
              <a:gd name="csX21" fmla="*/ 2042257 w 5312229"/>
              <a:gd name="csY21" fmla="*/ 3984172 h 3984172"/>
              <a:gd name="csX22" fmla="*/ 1398887 w 5312229"/>
              <a:gd name="csY22" fmla="*/ 3984172 h 3984172"/>
              <a:gd name="csX23" fmla="*/ 914884 w 5312229"/>
              <a:gd name="csY23" fmla="*/ 3984172 h 3984172"/>
              <a:gd name="csX24" fmla="*/ 0 w 5312229"/>
              <a:gd name="csY24" fmla="*/ 3984172 h 3984172"/>
              <a:gd name="csX25" fmla="*/ 0 w 5312229"/>
              <a:gd name="csY25" fmla="*/ 3415005 h 3984172"/>
              <a:gd name="csX26" fmla="*/ 0 w 5312229"/>
              <a:gd name="csY26" fmla="*/ 2965362 h 3984172"/>
              <a:gd name="csX27" fmla="*/ 0 w 5312229"/>
              <a:gd name="csY27" fmla="*/ 2356353 h 3984172"/>
              <a:gd name="csX28" fmla="*/ 0 w 5312229"/>
              <a:gd name="csY28" fmla="*/ 1906711 h 3984172"/>
              <a:gd name="csX29" fmla="*/ 0 w 5312229"/>
              <a:gd name="csY29" fmla="*/ 1337543 h 3984172"/>
              <a:gd name="csX30" fmla="*/ 0 w 5312229"/>
              <a:gd name="csY30" fmla="*/ 688693 h 3984172"/>
              <a:gd name="csX31" fmla="*/ 0 w 5312229"/>
              <a:gd name="csY31" fmla="*/ 0 h 3984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5312229" h="3984172" fill="none" extrusionOk="0">
                <a:moveTo>
                  <a:pt x="0" y="0"/>
                </a:moveTo>
                <a:cubicBezTo>
                  <a:pt x="151752" y="-26917"/>
                  <a:pt x="275943" y="6120"/>
                  <a:pt x="484003" y="0"/>
                </a:cubicBezTo>
                <a:cubicBezTo>
                  <a:pt x="692063" y="-6120"/>
                  <a:pt x="820570" y="63226"/>
                  <a:pt x="1074251" y="0"/>
                </a:cubicBezTo>
                <a:cubicBezTo>
                  <a:pt x="1327932" y="-63226"/>
                  <a:pt x="1560972" y="19244"/>
                  <a:pt x="1770743" y="0"/>
                </a:cubicBezTo>
                <a:cubicBezTo>
                  <a:pt x="1980514" y="-19244"/>
                  <a:pt x="2016574" y="17725"/>
                  <a:pt x="2254746" y="0"/>
                </a:cubicBezTo>
                <a:cubicBezTo>
                  <a:pt x="2492918" y="-17725"/>
                  <a:pt x="2663202" y="61000"/>
                  <a:pt x="2898116" y="0"/>
                </a:cubicBezTo>
                <a:cubicBezTo>
                  <a:pt x="3133030" y="-61000"/>
                  <a:pt x="3251467" y="46273"/>
                  <a:pt x="3382119" y="0"/>
                </a:cubicBezTo>
                <a:cubicBezTo>
                  <a:pt x="3512771" y="-46273"/>
                  <a:pt x="3693446" y="62431"/>
                  <a:pt x="3972367" y="0"/>
                </a:cubicBezTo>
                <a:cubicBezTo>
                  <a:pt x="4251288" y="-62431"/>
                  <a:pt x="4451158" y="13657"/>
                  <a:pt x="4615737" y="0"/>
                </a:cubicBezTo>
                <a:cubicBezTo>
                  <a:pt x="4780316" y="-13657"/>
                  <a:pt x="5108625" y="53598"/>
                  <a:pt x="5312229" y="0"/>
                </a:cubicBezTo>
                <a:cubicBezTo>
                  <a:pt x="5334473" y="108735"/>
                  <a:pt x="5261888" y="256613"/>
                  <a:pt x="5312229" y="449642"/>
                </a:cubicBezTo>
                <a:cubicBezTo>
                  <a:pt x="5362570" y="642671"/>
                  <a:pt x="5278105" y="757727"/>
                  <a:pt x="5312229" y="1018810"/>
                </a:cubicBezTo>
                <a:cubicBezTo>
                  <a:pt x="5346353" y="1279893"/>
                  <a:pt x="5275384" y="1475337"/>
                  <a:pt x="5312229" y="1667661"/>
                </a:cubicBezTo>
                <a:cubicBezTo>
                  <a:pt x="5349074" y="1859985"/>
                  <a:pt x="5292497" y="2017106"/>
                  <a:pt x="5312229" y="2276670"/>
                </a:cubicBezTo>
                <a:cubicBezTo>
                  <a:pt x="5331961" y="2536234"/>
                  <a:pt x="5275902" y="2559749"/>
                  <a:pt x="5312229" y="2805995"/>
                </a:cubicBezTo>
                <a:cubicBezTo>
                  <a:pt x="5348556" y="3052241"/>
                  <a:pt x="5250857" y="3149430"/>
                  <a:pt x="5312229" y="3415005"/>
                </a:cubicBezTo>
                <a:cubicBezTo>
                  <a:pt x="5373601" y="3680580"/>
                  <a:pt x="5262585" y="3841418"/>
                  <a:pt x="5312229" y="3984172"/>
                </a:cubicBezTo>
                <a:cubicBezTo>
                  <a:pt x="5046847" y="4015269"/>
                  <a:pt x="4902371" y="3955862"/>
                  <a:pt x="4721981" y="3984172"/>
                </a:cubicBezTo>
                <a:cubicBezTo>
                  <a:pt x="4541591" y="4012482"/>
                  <a:pt x="4269014" y="3952551"/>
                  <a:pt x="4025489" y="3984172"/>
                </a:cubicBezTo>
                <a:cubicBezTo>
                  <a:pt x="3781964" y="4015793"/>
                  <a:pt x="3485052" y="3941805"/>
                  <a:pt x="3328997" y="3984172"/>
                </a:cubicBezTo>
                <a:cubicBezTo>
                  <a:pt x="3172942" y="4026539"/>
                  <a:pt x="2934953" y="3933793"/>
                  <a:pt x="2685627" y="3984172"/>
                </a:cubicBezTo>
                <a:cubicBezTo>
                  <a:pt x="2436301" y="4034551"/>
                  <a:pt x="2253348" y="3948641"/>
                  <a:pt x="2042257" y="3984172"/>
                </a:cubicBezTo>
                <a:cubicBezTo>
                  <a:pt x="1831166" y="4019703"/>
                  <a:pt x="1690287" y="3971794"/>
                  <a:pt x="1398887" y="3984172"/>
                </a:cubicBezTo>
                <a:cubicBezTo>
                  <a:pt x="1107487" y="3996550"/>
                  <a:pt x="1152944" y="3974023"/>
                  <a:pt x="914884" y="3984172"/>
                </a:cubicBezTo>
                <a:cubicBezTo>
                  <a:pt x="676824" y="3994321"/>
                  <a:pt x="240903" y="3948881"/>
                  <a:pt x="0" y="3984172"/>
                </a:cubicBezTo>
                <a:cubicBezTo>
                  <a:pt x="-56298" y="3708874"/>
                  <a:pt x="23940" y="3688876"/>
                  <a:pt x="0" y="3415005"/>
                </a:cubicBezTo>
                <a:cubicBezTo>
                  <a:pt x="-23940" y="3141134"/>
                  <a:pt x="36699" y="3174221"/>
                  <a:pt x="0" y="2965362"/>
                </a:cubicBezTo>
                <a:cubicBezTo>
                  <a:pt x="-36699" y="2756503"/>
                  <a:pt x="12542" y="2527855"/>
                  <a:pt x="0" y="2356353"/>
                </a:cubicBezTo>
                <a:cubicBezTo>
                  <a:pt x="-12542" y="2184851"/>
                  <a:pt x="36374" y="2076660"/>
                  <a:pt x="0" y="1906711"/>
                </a:cubicBezTo>
                <a:cubicBezTo>
                  <a:pt x="-36374" y="1736762"/>
                  <a:pt x="54591" y="1575511"/>
                  <a:pt x="0" y="1337543"/>
                </a:cubicBezTo>
                <a:cubicBezTo>
                  <a:pt x="-54591" y="1099575"/>
                  <a:pt x="55874" y="1000998"/>
                  <a:pt x="0" y="688693"/>
                </a:cubicBezTo>
                <a:cubicBezTo>
                  <a:pt x="-55874" y="376388"/>
                  <a:pt x="82512" y="256007"/>
                  <a:pt x="0" y="0"/>
                </a:cubicBezTo>
                <a:close/>
              </a:path>
              <a:path w="5312229" h="3984172" stroke="0" extrusionOk="0">
                <a:moveTo>
                  <a:pt x="0" y="0"/>
                </a:moveTo>
                <a:cubicBezTo>
                  <a:pt x="160665" y="-50788"/>
                  <a:pt x="300619" y="47882"/>
                  <a:pt x="537125" y="0"/>
                </a:cubicBezTo>
                <a:cubicBezTo>
                  <a:pt x="773631" y="-47882"/>
                  <a:pt x="878015" y="48468"/>
                  <a:pt x="968006" y="0"/>
                </a:cubicBezTo>
                <a:cubicBezTo>
                  <a:pt x="1057997" y="-48468"/>
                  <a:pt x="1483157" y="63395"/>
                  <a:pt x="1664498" y="0"/>
                </a:cubicBezTo>
                <a:cubicBezTo>
                  <a:pt x="1845839" y="-63395"/>
                  <a:pt x="2030493" y="54718"/>
                  <a:pt x="2201624" y="0"/>
                </a:cubicBezTo>
                <a:cubicBezTo>
                  <a:pt x="2372755" y="-54718"/>
                  <a:pt x="2551894" y="20758"/>
                  <a:pt x="2738749" y="0"/>
                </a:cubicBezTo>
                <a:cubicBezTo>
                  <a:pt x="2925605" y="-20758"/>
                  <a:pt x="3136516" y="32157"/>
                  <a:pt x="3435241" y="0"/>
                </a:cubicBezTo>
                <a:cubicBezTo>
                  <a:pt x="3733966" y="-32157"/>
                  <a:pt x="3681525" y="34597"/>
                  <a:pt x="3919245" y="0"/>
                </a:cubicBezTo>
                <a:cubicBezTo>
                  <a:pt x="4156965" y="-34597"/>
                  <a:pt x="4464250" y="1979"/>
                  <a:pt x="4615737" y="0"/>
                </a:cubicBezTo>
                <a:cubicBezTo>
                  <a:pt x="4767224" y="-1979"/>
                  <a:pt x="4969142" y="64669"/>
                  <a:pt x="5312229" y="0"/>
                </a:cubicBezTo>
                <a:cubicBezTo>
                  <a:pt x="5376877" y="155985"/>
                  <a:pt x="5299130" y="402217"/>
                  <a:pt x="5312229" y="569167"/>
                </a:cubicBezTo>
                <a:cubicBezTo>
                  <a:pt x="5325328" y="736117"/>
                  <a:pt x="5256547" y="1020578"/>
                  <a:pt x="5312229" y="1138335"/>
                </a:cubicBezTo>
                <a:cubicBezTo>
                  <a:pt x="5367911" y="1256092"/>
                  <a:pt x="5283040" y="1466617"/>
                  <a:pt x="5312229" y="1747344"/>
                </a:cubicBezTo>
                <a:cubicBezTo>
                  <a:pt x="5341418" y="2028071"/>
                  <a:pt x="5287496" y="2057272"/>
                  <a:pt x="5312229" y="2196986"/>
                </a:cubicBezTo>
                <a:cubicBezTo>
                  <a:pt x="5336962" y="2336700"/>
                  <a:pt x="5294306" y="2618095"/>
                  <a:pt x="5312229" y="2766154"/>
                </a:cubicBezTo>
                <a:cubicBezTo>
                  <a:pt x="5330152" y="2914213"/>
                  <a:pt x="5274339" y="3134874"/>
                  <a:pt x="5312229" y="3335321"/>
                </a:cubicBezTo>
                <a:cubicBezTo>
                  <a:pt x="5350119" y="3535768"/>
                  <a:pt x="5274725" y="3853934"/>
                  <a:pt x="5312229" y="3984172"/>
                </a:cubicBezTo>
                <a:cubicBezTo>
                  <a:pt x="5110912" y="4033083"/>
                  <a:pt x="4982788" y="3911978"/>
                  <a:pt x="4668859" y="3984172"/>
                </a:cubicBezTo>
                <a:cubicBezTo>
                  <a:pt x="4354930" y="4056366"/>
                  <a:pt x="4198399" y="3967693"/>
                  <a:pt x="4078611" y="3984172"/>
                </a:cubicBezTo>
                <a:cubicBezTo>
                  <a:pt x="3958823" y="4000651"/>
                  <a:pt x="3849645" y="3972009"/>
                  <a:pt x="3647731" y="3984172"/>
                </a:cubicBezTo>
                <a:cubicBezTo>
                  <a:pt x="3445817" y="3996335"/>
                  <a:pt x="3323561" y="3929185"/>
                  <a:pt x="3163727" y="3984172"/>
                </a:cubicBezTo>
                <a:cubicBezTo>
                  <a:pt x="3003893" y="4039159"/>
                  <a:pt x="2609085" y="3932871"/>
                  <a:pt x="2467235" y="3984172"/>
                </a:cubicBezTo>
                <a:cubicBezTo>
                  <a:pt x="2325385" y="4035473"/>
                  <a:pt x="2103122" y="3971788"/>
                  <a:pt x="1876988" y="3984172"/>
                </a:cubicBezTo>
                <a:cubicBezTo>
                  <a:pt x="1650854" y="3996556"/>
                  <a:pt x="1501920" y="3961462"/>
                  <a:pt x="1392984" y="3984172"/>
                </a:cubicBezTo>
                <a:cubicBezTo>
                  <a:pt x="1284048" y="4006882"/>
                  <a:pt x="943693" y="3952399"/>
                  <a:pt x="802737" y="3984172"/>
                </a:cubicBezTo>
                <a:cubicBezTo>
                  <a:pt x="661781" y="4015945"/>
                  <a:pt x="304134" y="3966232"/>
                  <a:pt x="0" y="3984172"/>
                </a:cubicBezTo>
                <a:cubicBezTo>
                  <a:pt x="-33522" y="3769497"/>
                  <a:pt x="25514" y="3714604"/>
                  <a:pt x="0" y="3534530"/>
                </a:cubicBezTo>
                <a:cubicBezTo>
                  <a:pt x="-25514" y="3354456"/>
                  <a:pt x="9640" y="3199893"/>
                  <a:pt x="0" y="2925521"/>
                </a:cubicBezTo>
                <a:cubicBezTo>
                  <a:pt x="-9640" y="2651149"/>
                  <a:pt x="36159" y="2609761"/>
                  <a:pt x="0" y="2436037"/>
                </a:cubicBezTo>
                <a:cubicBezTo>
                  <a:pt x="-36159" y="2262313"/>
                  <a:pt x="36410" y="1917586"/>
                  <a:pt x="0" y="1787186"/>
                </a:cubicBezTo>
                <a:cubicBezTo>
                  <a:pt x="-36410" y="1656786"/>
                  <a:pt x="14488" y="1381351"/>
                  <a:pt x="0" y="1257860"/>
                </a:cubicBezTo>
                <a:cubicBezTo>
                  <a:pt x="-14488" y="1134369"/>
                  <a:pt x="45077" y="1006323"/>
                  <a:pt x="0" y="808218"/>
                </a:cubicBezTo>
                <a:cubicBezTo>
                  <a:pt x="-45077" y="610113"/>
                  <a:pt x="77122" y="394366"/>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27224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B4D73C9-CDC1-55B4-A689-6E1859BB56FC}"/>
              </a:ext>
            </a:extLst>
          </p:cNvPr>
          <p:cNvSpPr>
            <a:spLocks noGrp="1"/>
          </p:cNvSpPr>
          <p:nvPr>
            <p:ph type="title"/>
          </p:nvPr>
        </p:nvSpPr>
        <p:spPr/>
        <p:txBody>
          <a:bodyPr/>
          <a:lstStyle/>
          <a:p>
            <a:pPr algn="ctr"/>
            <a:r>
              <a:rPr lang="hu-HU" dirty="0" err="1">
                <a:latin typeface="Aharoni" panose="02010803020104030203" pitchFamily="2" charset="-79"/>
                <a:cs typeface="Aharoni" panose="02010803020104030203" pitchFamily="2" charset="-79"/>
              </a:rPr>
              <a:t>Restoration</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Today</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A0663046-7CFC-5ED8-8DBD-E7CB5BCA42E7}"/>
              </a:ext>
            </a:extLst>
          </p:cNvPr>
          <p:cNvSpPr>
            <a:spLocks noGrp="1"/>
          </p:cNvSpPr>
          <p:nvPr>
            <p:ph idx="1"/>
          </p:nvPr>
        </p:nvSpPr>
        <p:spPr>
          <a:xfrm>
            <a:off x="838200" y="1951944"/>
            <a:ext cx="5344886" cy="3360285"/>
          </a:xfrm>
          <a:custGeom>
            <a:avLst/>
            <a:gdLst>
              <a:gd name="csX0" fmla="*/ 0 w 5344886"/>
              <a:gd name="csY0" fmla="*/ 0 h 3360285"/>
              <a:gd name="csX1" fmla="*/ 540427 w 5344886"/>
              <a:gd name="csY1" fmla="*/ 0 h 3360285"/>
              <a:gd name="csX2" fmla="*/ 1080855 w 5344886"/>
              <a:gd name="csY2" fmla="*/ 0 h 3360285"/>
              <a:gd name="csX3" fmla="*/ 1728180 w 5344886"/>
              <a:gd name="csY3" fmla="*/ 0 h 3360285"/>
              <a:gd name="csX4" fmla="*/ 2161709 w 5344886"/>
              <a:gd name="csY4" fmla="*/ 0 h 3360285"/>
              <a:gd name="csX5" fmla="*/ 2702137 w 5344886"/>
              <a:gd name="csY5" fmla="*/ 0 h 3360285"/>
              <a:gd name="csX6" fmla="*/ 3189115 w 5344886"/>
              <a:gd name="csY6" fmla="*/ 0 h 3360285"/>
              <a:gd name="csX7" fmla="*/ 3676094 w 5344886"/>
              <a:gd name="csY7" fmla="*/ 0 h 3360285"/>
              <a:gd name="csX8" fmla="*/ 4109623 w 5344886"/>
              <a:gd name="csY8" fmla="*/ 0 h 3360285"/>
              <a:gd name="csX9" fmla="*/ 4756949 w 5344886"/>
              <a:gd name="csY9" fmla="*/ 0 h 3360285"/>
              <a:gd name="csX10" fmla="*/ 5344886 w 5344886"/>
              <a:gd name="csY10" fmla="*/ 0 h 3360285"/>
              <a:gd name="csX11" fmla="*/ 5344886 w 5344886"/>
              <a:gd name="csY11" fmla="*/ 459239 h 3360285"/>
              <a:gd name="csX12" fmla="*/ 5344886 w 5344886"/>
              <a:gd name="csY12" fmla="*/ 1052889 h 3360285"/>
              <a:gd name="csX13" fmla="*/ 5344886 w 5344886"/>
              <a:gd name="csY13" fmla="*/ 1579334 h 3360285"/>
              <a:gd name="csX14" fmla="*/ 5344886 w 5344886"/>
              <a:gd name="csY14" fmla="*/ 2038573 h 3360285"/>
              <a:gd name="csX15" fmla="*/ 5344886 w 5344886"/>
              <a:gd name="csY15" fmla="*/ 2531415 h 3360285"/>
              <a:gd name="csX16" fmla="*/ 5344886 w 5344886"/>
              <a:gd name="csY16" fmla="*/ 3360285 h 3360285"/>
              <a:gd name="csX17" fmla="*/ 4697561 w 5344886"/>
              <a:gd name="csY17" fmla="*/ 3360285 h 3360285"/>
              <a:gd name="csX18" fmla="*/ 4050236 w 5344886"/>
              <a:gd name="csY18" fmla="*/ 3360285 h 3360285"/>
              <a:gd name="csX19" fmla="*/ 3402911 w 5344886"/>
              <a:gd name="csY19" fmla="*/ 3360285 h 3360285"/>
              <a:gd name="csX20" fmla="*/ 2702137 w 5344886"/>
              <a:gd name="csY20" fmla="*/ 3360285 h 3360285"/>
              <a:gd name="csX21" fmla="*/ 2108261 w 5344886"/>
              <a:gd name="csY21" fmla="*/ 3360285 h 3360285"/>
              <a:gd name="csX22" fmla="*/ 1567833 w 5344886"/>
              <a:gd name="csY22" fmla="*/ 3360285 h 3360285"/>
              <a:gd name="csX23" fmla="*/ 1134304 w 5344886"/>
              <a:gd name="csY23" fmla="*/ 3360285 h 3360285"/>
              <a:gd name="csX24" fmla="*/ 700774 w 5344886"/>
              <a:gd name="csY24" fmla="*/ 3360285 h 3360285"/>
              <a:gd name="csX25" fmla="*/ 0 w 5344886"/>
              <a:gd name="csY25" fmla="*/ 3360285 h 3360285"/>
              <a:gd name="csX26" fmla="*/ 0 w 5344886"/>
              <a:gd name="csY26" fmla="*/ 2766635 h 3360285"/>
              <a:gd name="csX27" fmla="*/ 0 w 5344886"/>
              <a:gd name="csY27" fmla="*/ 2240190 h 3360285"/>
              <a:gd name="csX28" fmla="*/ 0 w 5344886"/>
              <a:gd name="csY28" fmla="*/ 1747348 h 3360285"/>
              <a:gd name="csX29" fmla="*/ 0 w 5344886"/>
              <a:gd name="csY29" fmla="*/ 1254506 h 3360285"/>
              <a:gd name="csX30" fmla="*/ 0 w 5344886"/>
              <a:gd name="csY30" fmla="*/ 694459 h 3360285"/>
              <a:gd name="csX31" fmla="*/ 0 w 5344886"/>
              <a:gd name="csY31" fmla="*/ 0 h 33602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5344886" h="3360285" fill="none" extrusionOk="0">
                <a:moveTo>
                  <a:pt x="0" y="0"/>
                </a:moveTo>
                <a:cubicBezTo>
                  <a:pt x="248554" y="-19761"/>
                  <a:pt x="411527" y="30767"/>
                  <a:pt x="540427" y="0"/>
                </a:cubicBezTo>
                <a:cubicBezTo>
                  <a:pt x="669327" y="-30767"/>
                  <a:pt x="941873" y="60818"/>
                  <a:pt x="1080855" y="0"/>
                </a:cubicBezTo>
                <a:cubicBezTo>
                  <a:pt x="1219837" y="-60818"/>
                  <a:pt x="1550819" y="51533"/>
                  <a:pt x="1728180" y="0"/>
                </a:cubicBezTo>
                <a:cubicBezTo>
                  <a:pt x="1905542" y="-51533"/>
                  <a:pt x="2066074" y="4163"/>
                  <a:pt x="2161709" y="0"/>
                </a:cubicBezTo>
                <a:cubicBezTo>
                  <a:pt x="2257344" y="-4163"/>
                  <a:pt x="2486498" y="60098"/>
                  <a:pt x="2702137" y="0"/>
                </a:cubicBezTo>
                <a:cubicBezTo>
                  <a:pt x="2917776" y="-60098"/>
                  <a:pt x="3056361" y="10903"/>
                  <a:pt x="3189115" y="0"/>
                </a:cubicBezTo>
                <a:cubicBezTo>
                  <a:pt x="3321869" y="-10903"/>
                  <a:pt x="3503426" y="7107"/>
                  <a:pt x="3676094" y="0"/>
                </a:cubicBezTo>
                <a:cubicBezTo>
                  <a:pt x="3848762" y="-7107"/>
                  <a:pt x="3924628" y="38548"/>
                  <a:pt x="4109623" y="0"/>
                </a:cubicBezTo>
                <a:cubicBezTo>
                  <a:pt x="4294618" y="-38548"/>
                  <a:pt x="4547600" y="39511"/>
                  <a:pt x="4756949" y="0"/>
                </a:cubicBezTo>
                <a:cubicBezTo>
                  <a:pt x="4966298" y="-39511"/>
                  <a:pt x="5075071" y="42285"/>
                  <a:pt x="5344886" y="0"/>
                </a:cubicBezTo>
                <a:cubicBezTo>
                  <a:pt x="5346645" y="169302"/>
                  <a:pt x="5337823" y="336138"/>
                  <a:pt x="5344886" y="459239"/>
                </a:cubicBezTo>
                <a:cubicBezTo>
                  <a:pt x="5351949" y="582340"/>
                  <a:pt x="5298261" y="847045"/>
                  <a:pt x="5344886" y="1052889"/>
                </a:cubicBezTo>
                <a:cubicBezTo>
                  <a:pt x="5391511" y="1258733"/>
                  <a:pt x="5307442" y="1473514"/>
                  <a:pt x="5344886" y="1579334"/>
                </a:cubicBezTo>
                <a:cubicBezTo>
                  <a:pt x="5382330" y="1685155"/>
                  <a:pt x="5297862" y="1820540"/>
                  <a:pt x="5344886" y="2038573"/>
                </a:cubicBezTo>
                <a:cubicBezTo>
                  <a:pt x="5391910" y="2256606"/>
                  <a:pt x="5344448" y="2323020"/>
                  <a:pt x="5344886" y="2531415"/>
                </a:cubicBezTo>
                <a:cubicBezTo>
                  <a:pt x="5345324" y="2739810"/>
                  <a:pt x="5278226" y="2980196"/>
                  <a:pt x="5344886" y="3360285"/>
                </a:cubicBezTo>
                <a:cubicBezTo>
                  <a:pt x="5054853" y="3391460"/>
                  <a:pt x="4984908" y="3303408"/>
                  <a:pt x="4697561" y="3360285"/>
                </a:cubicBezTo>
                <a:cubicBezTo>
                  <a:pt x="4410214" y="3417162"/>
                  <a:pt x="4206302" y="3295011"/>
                  <a:pt x="4050236" y="3360285"/>
                </a:cubicBezTo>
                <a:cubicBezTo>
                  <a:pt x="3894171" y="3425559"/>
                  <a:pt x="3675707" y="3305893"/>
                  <a:pt x="3402911" y="3360285"/>
                </a:cubicBezTo>
                <a:cubicBezTo>
                  <a:pt x="3130115" y="3414677"/>
                  <a:pt x="2925577" y="3279925"/>
                  <a:pt x="2702137" y="3360285"/>
                </a:cubicBezTo>
                <a:cubicBezTo>
                  <a:pt x="2478697" y="3440645"/>
                  <a:pt x="2274789" y="3301544"/>
                  <a:pt x="2108261" y="3360285"/>
                </a:cubicBezTo>
                <a:cubicBezTo>
                  <a:pt x="1941733" y="3419026"/>
                  <a:pt x="1747969" y="3299068"/>
                  <a:pt x="1567833" y="3360285"/>
                </a:cubicBezTo>
                <a:cubicBezTo>
                  <a:pt x="1387697" y="3421502"/>
                  <a:pt x="1336790" y="3355545"/>
                  <a:pt x="1134304" y="3360285"/>
                </a:cubicBezTo>
                <a:cubicBezTo>
                  <a:pt x="931818" y="3365025"/>
                  <a:pt x="829741" y="3328346"/>
                  <a:pt x="700774" y="3360285"/>
                </a:cubicBezTo>
                <a:cubicBezTo>
                  <a:pt x="571807" y="3392224"/>
                  <a:pt x="298599" y="3328730"/>
                  <a:pt x="0" y="3360285"/>
                </a:cubicBezTo>
                <a:cubicBezTo>
                  <a:pt x="-70608" y="3230252"/>
                  <a:pt x="40277" y="2921831"/>
                  <a:pt x="0" y="2766635"/>
                </a:cubicBezTo>
                <a:cubicBezTo>
                  <a:pt x="-40277" y="2611439"/>
                  <a:pt x="39192" y="2493729"/>
                  <a:pt x="0" y="2240190"/>
                </a:cubicBezTo>
                <a:cubicBezTo>
                  <a:pt x="-39192" y="1986652"/>
                  <a:pt x="43366" y="1972594"/>
                  <a:pt x="0" y="1747348"/>
                </a:cubicBezTo>
                <a:cubicBezTo>
                  <a:pt x="-43366" y="1522102"/>
                  <a:pt x="22867" y="1361513"/>
                  <a:pt x="0" y="1254506"/>
                </a:cubicBezTo>
                <a:cubicBezTo>
                  <a:pt x="-22867" y="1147499"/>
                  <a:pt x="8895" y="859411"/>
                  <a:pt x="0" y="694459"/>
                </a:cubicBezTo>
                <a:cubicBezTo>
                  <a:pt x="-8895" y="529507"/>
                  <a:pt x="58935" y="260327"/>
                  <a:pt x="0" y="0"/>
                </a:cubicBezTo>
                <a:close/>
              </a:path>
              <a:path w="5344886" h="3360285" stroke="0" extrusionOk="0">
                <a:moveTo>
                  <a:pt x="0" y="0"/>
                </a:moveTo>
                <a:cubicBezTo>
                  <a:pt x="296487" y="-53707"/>
                  <a:pt x="369839" y="21420"/>
                  <a:pt x="593876" y="0"/>
                </a:cubicBezTo>
                <a:cubicBezTo>
                  <a:pt x="817913" y="-21420"/>
                  <a:pt x="849465" y="35242"/>
                  <a:pt x="1080855" y="0"/>
                </a:cubicBezTo>
                <a:cubicBezTo>
                  <a:pt x="1312245" y="-35242"/>
                  <a:pt x="1499897" y="38150"/>
                  <a:pt x="1781629" y="0"/>
                </a:cubicBezTo>
                <a:cubicBezTo>
                  <a:pt x="2063361" y="-38150"/>
                  <a:pt x="2208506" y="64128"/>
                  <a:pt x="2482403" y="0"/>
                </a:cubicBezTo>
                <a:cubicBezTo>
                  <a:pt x="2756300" y="-64128"/>
                  <a:pt x="2708671" y="11195"/>
                  <a:pt x="2915932" y="0"/>
                </a:cubicBezTo>
                <a:cubicBezTo>
                  <a:pt x="3123193" y="-11195"/>
                  <a:pt x="3249295" y="5993"/>
                  <a:pt x="3349462" y="0"/>
                </a:cubicBezTo>
                <a:cubicBezTo>
                  <a:pt x="3449629" y="-5993"/>
                  <a:pt x="3649446" y="10024"/>
                  <a:pt x="3782992" y="0"/>
                </a:cubicBezTo>
                <a:cubicBezTo>
                  <a:pt x="3916538" y="-10024"/>
                  <a:pt x="4098506" y="49118"/>
                  <a:pt x="4269970" y="0"/>
                </a:cubicBezTo>
                <a:cubicBezTo>
                  <a:pt x="4441434" y="-49118"/>
                  <a:pt x="4963494" y="125378"/>
                  <a:pt x="5344886" y="0"/>
                </a:cubicBezTo>
                <a:cubicBezTo>
                  <a:pt x="5356656" y="215088"/>
                  <a:pt x="5306850" y="280794"/>
                  <a:pt x="5344886" y="492842"/>
                </a:cubicBezTo>
                <a:cubicBezTo>
                  <a:pt x="5382922" y="704890"/>
                  <a:pt x="5303396" y="783332"/>
                  <a:pt x="5344886" y="952081"/>
                </a:cubicBezTo>
                <a:cubicBezTo>
                  <a:pt x="5386376" y="1120830"/>
                  <a:pt x="5315797" y="1353547"/>
                  <a:pt x="5344886" y="1545731"/>
                </a:cubicBezTo>
                <a:cubicBezTo>
                  <a:pt x="5373975" y="1737915"/>
                  <a:pt x="5343098" y="2011364"/>
                  <a:pt x="5344886" y="2172984"/>
                </a:cubicBezTo>
                <a:cubicBezTo>
                  <a:pt x="5346674" y="2334604"/>
                  <a:pt x="5316938" y="2532529"/>
                  <a:pt x="5344886" y="2665826"/>
                </a:cubicBezTo>
                <a:cubicBezTo>
                  <a:pt x="5372834" y="2799123"/>
                  <a:pt x="5281246" y="3129485"/>
                  <a:pt x="5344886" y="3360285"/>
                </a:cubicBezTo>
                <a:cubicBezTo>
                  <a:pt x="5171803" y="3392235"/>
                  <a:pt x="5014938" y="3346030"/>
                  <a:pt x="4911356" y="3360285"/>
                </a:cubicBezTo>
                <a:cubicBezTo>
                  <a:pt x="4807774" y="3374540"/>
                  <a:pt x="4609916" y="3316111"/>
                  <a:pt x="4477827" y="3360285"/>
                </a:cubicBezTo>
                <a:cubicBezTo>
                  <a:pt x="4345738" y="3404459"/>
                  <a:pt x="4260153" y="3332735"/>
                  <a:pt x="4044297" y="3360285"/>
                </a:cubicBezTo>
                <a:cubicBezTo>
                  <a:pt x="3828441" y="3387835"/>
                  <a:pt x="3787455" y="3338127"/>
                  <a:pt x="3557319" y="3360285"/>
                </a:cubicBezTo>
                <a:cubicBezTo>
                  <a:pt x="3327183" y="3382443"/>
                  <a:pt x="3040554" y="3308911"/>
                  <a:pt x="2856545" y="3360285"/>
                </a:cubicBezTo>
                <a:cubicBezTo>
                  <a:pt x="2672536" y="3411659"/>
                  <a:pt x="2594531" y="3328995"/>
                  <a:pt x="2369566" y="3360285"/>
                </a:cubicBezTo>
                <a:cubicBezTo>
                  <a:pt x="2144601" y="3391575"/>
                  <a:pt x="1892723" y="3355322"/>
                  <a:pt x="1722241" y="3360285"/>
                </a:cubicBezTo>
                <a:cubicBezTo>
                  <a:pt x="1551759" y="3365248"/>
                  <a:pt x="1264283" y="3305651"/>
                  <a:pt x="1074916" y="3360285"/>
                </a:cubicBezTo>
                <a:cubicBezTo>
                  <a:pt x="885550" y="3414919"/>
                  <a:pt x="426420" y="3275110"/>
                  <a:pt x="0" y="3360285"/>
                </a:cubicBezTo>
                <a:cubicBezTo>
                  <a:pt x="-14296" y="3193553"/>
                  <a:pt x="14021" y="2938674"/>
                  <a:pt x="0" y="2733032"/>
                </a:cubicBezTo>
                <a:cubicBezTo>
                  <a:pt x="-14021" y="2527390"/>
                  <a:pt x="30611" y="2408032"/>
                  <a:pt x="0" y="2273793"/>
                </a:cubicBezTo>
                <a:cubicBezTo>
                  <a:pt x="-30611" y="2139554"/>
                  <a:pt x="15778" y="1869712"/>
                  <a:pt x="0" y="1747348"/>
                </a:cubicBezTo>
                <a:cubicBezTo>
                  <a:pt x="-15778" y="1624984"/>
                  <a:pt x="38236" y="1466784"/>
                  <a:pt x="0" y="1220904"/>
                </a:cubicBezTo>
                <a:cubicBezTo>
                  <a:pt x="-38236" y="975024"/>
                  <a:pt x="17340" y="922875"/>
                  <a:pt x="0" y="694459"/>
                </a:cubicBezTo>
                <a:cubicBezTo>
                  <a:pt x="-17340" y="466044"/>
                  <a:pt x="78510" y="172271"/>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930589565">
                  <ask:type>
                    <ask:lineSketchScribble/>
                  </ask:type>
                </ask:lineSketchStyleProps>
              </a:ext>
            </a:extLst>
          </a:ln>
        </p:spPr>
        <p:txBody>
          <a:bodyPr>
            <a:normAutofit/>
          </a:bodyPr>
          <a:lstStyle/>
          <a:p>
            <a:pPr marL="0" indent="0" algn="ctr">
              <a:buNone/>
            </a:pPr>
            <a:r>
              <a:rPr lang="en-US" sz="3200" dirty="0">
                <a:latin typeface="Arial Nova Light" panose="020B0304020202020204" pitchFamily="34" charset="0"/>
              </a:rPr>
              <a:t>Restoration of the Acropolis is a complex and ongoing process. Experts carefully use original materials where possible and modern techniques to stabilize the structures. </a:t>
            </a:r>
            <a:endParaRPr lang="hu-HU" sz="3200" dirty="0">
              <a:latin typeface="Arial Nova Light" panose="020B0304020202020204" pitchFamily="34" charset="0"/>
            </a:endParaRPr>
          </a:p>
        </p:txBody>
      </p:sp>
      <p:sp>
        <p:nvSpPr>
          <p:cNvPr id="4" name="Szövegdoboz 3">
            <a:extLst>
              <a:ext uri="{FF2B5EF4-FFF2-40B4-BE49-F238E27FC236}">
                <a16:creationId xmlns:a16="http://schemas.microsoft.com/office/drawing/2014/main" id="{1ABE275A-739C-C0BF-91C9-154E0EE2EC14}"/>
              </a:ext>
            </a:extLst>
          </p:cNvPr>
          <p:cNvSpPr txBox="1"/>
          <p:nvPr/>
        </p:nvSpPr>
        <p:spPr>
          <a:xfrm>
            <a:off x="6531430" y="1951944"/>
            <a:ext cx="4419599" cy="3046988"/>
          </a:xfrm>
          <a:custGeom>
            <a:avLst/>
            <a:gdLst>
              <a:gd name="csX0" fmla="*/ 0 w 4419599"/>
              <a:gd name="csY0" fmla="*/ 0 h 3046988"/>
              <a:gd name="csX1" fmla="*/ 419862 w 4419599"/>
              <a:gd name="csY1" fmla="*/ 0 h 3046988"/>
              <a:gd name="csX2" fmla="*/ 1016508 w 4419599"/>
              <a:gd name="csY2" fmla="*/ 0 h 3046988"/>
              <a:gd name="csX3" fmla="*/ 1613154 w 4419599"/>
              <a:gd name="csY3" fmla="*/ 0 h 3046988"/>
              <a:gd name="csX4" fmla="*/ 2253995 w 4419599"/>
              <a:gd name="csY4" fmla="*/ 0 h 3046988"/>
              <a:gd name="csX5" fmla="*/ 2762249 w 4419599"/>
              <a:gd name="csY5" fmla="*/ 0 h 3046988"/>
              <a:gd name="csX6" fmla="*/ 3403091 w 4419599"/>
              <a:gd name="csY6" fmla="*/ 0 h 3046988"/>
              <a:gd name="csX7" fmla="*/ 4419599 w 4419599"/>
              <a:gd name="csY7" fmla="*/ 0 h 3046988"/>
              <a:gd name="csX8" fmla="*/ 4419599 w 4419599"/>
              <a:gd name="csY8" fmla="*/ 477361 h 3046988"/>
              <a:gd name="csX9" fmla="*/ 4419599 w 4419599"/>
              <a:gd name="csY9" fmla="*/ 985193 h 3046988"/>
              <a:gd name="csX10" fmla="*/ 4419599 w 4419599"/>
              <a:gd name="csY10" fmla="*/ 1462554 h 3046988"/>
              <a:gd name="csX11" fmla="*/ 4419599 w 4419599"/>
              <a:gd name="csY11" fmla="*/ 1939916 h 3046988"/>
              <a:gd name="csX12" fmla="*/ 4419599 w 4419599"/>
              <a:gd name="csY12" fmla="*/ 2478217 h 3046988"/>
              <a:gd name="csX13" fmla="*/ 4419599 w 4419599"/>
              <a:gd name="csY13" fmla="*/ 3046988 h 3046988"/>
              <a:gd name="csX14" fmla="*/ 3911345 w 4419599"/>
              <a:gd name="csY14" fmla="*/ 3046988 h 3046988"/>
              <a:gd name="csX15" fmla="*/ 3447287 w 4419599"/>
              <a:gd name="csY15" fmla="*/ 3046988 h 3046988"/>
              <a:gd name="csX16" fmla="*/ 3027425 w 4419599"/>
              <a:gd name="csY16" fmla="*/ 3046988 h 3046988"/>
              <a:gd name="csX17" fmla="*/ 2563367 w 4419599"/>
              <a:gd name="csY17" fmla="*/ 3046988 h 3046988"/>
              <a:gd name="csX18" fmla="*/ 2099310 w 4419599"/>
              <a:gd name="csY18" fmla="*/ 3046988 h 3046988"/>
              <a:gd name="csX19" fmla="*/ 1591056 w 4419599"/>
              <a:gd name="csY19" fmla="*/ 3046988 h 3046988"/>
              <a:gd name="csX20" fmla="*/ 1126998 w 4419599"/>
              <a:gd name="csY20" fmla="*/ 3046988 h 3046988"/>
              <a:gd name="csX21" fmla="*/ 486156 w 4419599"/>
              <a:gd name="csY21" fmla="*/ 3046988 h 3046988"/>
              <a:gd name="csX22" fmla="*/ 0 w 4419599"/>
              <a:gd name="csY22" fmla="*/ 3046988 h 3046988"/>
              <a:gd name="csX23" fmla="*/ 0 w 4419599"/>
              <a:gd name="csY23" fmla="*/ 2600096 h 3046988"/>
              <a:gd name="csX24" fmla="*/ 0 w 4419599"/>
              <a:gd name="csY24" fmla="*/ 2122735 h 3046988"/>
              <a:gd name="csX25" fmla="*/ 0 w 4419599"/>
              <a:gd name="csY25" fmla="*/ 1675843 h 3046988"/>
              <a:gd name="csX26" fmla="*/ 0 w 4419599"/>
              <a:gd name="csY26" fmla="*/ 1107072 h 3046988"/>
              <a:gd name="csX27" fmla="*/ 0 w 4419599"/>
              <a:gd name="csY27" fmla="*/ 538301 h 3046988"/>
              <a:gd name="csX28" fmla="*/ 0 w 4419599"/>
              <a:gd name="csY28" fmla="*/ 0 h 30469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419599" h="3046988" extrusionOk="0">
                <a:moveTo>
                  <a:pt x="0" y="0"/>
                </a:moveTo>
                <a:cubicBezTo>
                  <a:pt x="193403" y="-16381"/>
                  <a:pt x="297796" y="45401"/>
                  <a:pt x="419862" y="0"/>
                </a:cubicBezTo>
                <a:cubicBezTo>
                  <a:pt x="541928" y="-45401"/>
                  <a:pt x="730412" y="16018"/>
                  <a:pt x="1016508" y="0"/>
                </a:cubicBezTo>
                <a:cubicBezTo>
                  <a:pt x="1302604" y="-16018"/>
                  <a:pt x="1462012" y="12079"/>
                  <a:pt x="1613154" y="0"/>
                </a:cubicBezTo>
                <a:cubicBezTo>
                  <a:pt x="1764296" y="-12079"/>
                  <a:pt x="1965791" y="46007"/>
                  <a:pt x="2253995" y="0"/>
                </a:cubicBezTo>
                <a:cubicBezTo>
                  <a:pt x="2542199" y="-46007"/>
                  <a:pt x="2527833" y="21259"/>
                  <a:pt x="2762249" y="0"/>
                </a:cubicBezTo>
                <a:cubicBezTo>
                  <a:pt x="2996665" y="-21259"/>
                  <a:pt x="3210307" y="62735"/>
                  <a:pt x="3403091" y="0"/>
                </a:cubicBezTo>
                <a:cubicBezTo>
                  <a:pt x="3595875" y="-62735"/>
                  <a:pt x="4031299" y="56083"/>
                  <a:pt x="4419599" y="0"/>
                </a:cubicBezTo>
                <a:cubicBezTo>
                  <a:pt x="4436949" y="205494"/>
                  <a:pt x="4405109" y="282953"/>
                  <a:pt x="4419599" y="477361"/>
                </a:cubicBezTo>
                <a:cubicBezTo>
                  <a:pt x="4434089" y="671769"/>
                  <a:pt x="4362835" y="745355"/>
                  <a:pt x="4419599" y="985193"/>
                </a:cubicBezTo>
                <a:cubicBezTo>
                  <a:pt x="4476363" y="1225031"/>
                  <a:pt x="4364243" y="1322674"/>
                  <a:pt x="4419599" y="1462554"/>
                </a:cubicBezTo>
                <a:cubicBezTo>
                  <a:pt x="4474955" y="1602434"/>
                  <a:pt x="4364478" y="1756735"/>
                  <a:pt x="4419599" y="1939916"/>
                </a:cubicBezTo>
                <a:cubicBezTo>
                  <a:pt x="4474720" y="2123097"/>
                  <a:pt x="4361607" y="2231706"/>
                  <a:pt x="4419599" y="2478217"/>
                </a:cubicBezTo>
                <a:cubicBezTo>
                  <a:pt x="4477591" y="2724728"/>
                  <a:pt x="4416944" y="2877507"/>
                  <a:pt x="4419599" y="3046988"/>
                </a:cubicBezTo>
                <a:cubicBezTo>
                  <a:pt x="4171163" y="3076838"/>
                  <a:pt x="4125094" y="3035982"/>
                  <a:pt x="3911345" y="3046988"/>
                </a:cubicBezTo>
                <a:cubicBezTo>
                  <a:pt x="3697596" y="3057994"/>
                  <a:pt x="3599301" y="3022616"/>
                  <a:pt x="3447287" y="3046988"/>
                </a:cubicBezTo>
                <a:cubicBezTo>
                  <a:pt x="3295273" y="3071360"/>
                  <a:pt x="3112318" y="3023988"/>
                  <a:pt x="3027425" y="3046988"/>
                </a:cubicBezTo>
                <a:cubicBezTo>
                  <a:pt x="2942532" y="3069988"/>
                  <a:pt x="2729114" y="3032435"/>
                  <a:pt x="2563367" y="3046988"/>
                </a:cubicBezTo>
                <a:cubicBezTo>
                  <a:pt x="2397620" y="3061541"/>
                  <a:pt x="2325800" y="3028310"/>
                  <a:pt x="2099310" y="3046988"/>
                </a:cubicBezTo>
                <a:cubicBezTo>
                  <a:pt x="1872820" y="3065666"/>
                  <a:pt x="1822919" y="3042548"/>
                  <a:pt x="1591056" y="3046988"/>
                </a:cubicBezTo>
                <a:cubicBezTo>
                  <a:pt x="1359193" y="3051428"/>
                  <a:pt x="1226132" y="3012104"/>
                  <a:pt x="1126998" y="3046988"/>
                </a:cubicBezTo>
                <a:cubicBezTo>
                  <a:pt x="1027864" y="3081872"/>
                  <a:pt x="742147" y="2972464"/>
                  <a:pt x="486156" y="3046988"/>
                </a:cubicBezTo>
                <a:cubicBezTo>
                  <a:pt x="230165" y="3121512"/>
                  <a:pt x="215737" y="3003368"/>
                  <a:pt x="0" y="3046988"/>
                </a:cubicBezTo>
                <a:cubicBezTo>
                  <a:pt x="-48826" y="2841153"/>
                  <a:pt x="4723" y="2803366"/>
                  <a:pt x="0" y="2600096"/>
                </a:cubicBezTo>
                <a:cubicBezTo>
                  <a:pt x="-4723" y="2396826"/>
                  <a:pt x="10268" y="2263560"/>
                  <a:pt x="0" y="2122735"/>
                </a:cubicBezTo>
                <a:cubicBezTo>
                  <a:pt x="-10268" y="1981910"/>
                  <a:pt x="45512" y="1841674"/>
                  <a:pt x="0" y="1675843"/>
                </a:cubicBezTo>
                <a:cubicBezTo>
                  <a:pt x="-45512" y="1510012"/>
                  <a:pt x="59152" y="1267773"/>
                  <a:pt x="0" y="1107072"/>
                </a:cubicBezTo>
                <a:cubicBezTo>
                  <a:pt x="-59152" y="946371"/>
                  <a:pt x="48733" y="702225"/>
                  <a:pt x="0" y="538301"/>
                </a:cubicBezTo>
                <a:cubicBezTo>
                  <a:pt x="-48733" y="374377"/>
                  <a:pt x="27717" y="190046"/>
                  <a:pt x="0" y="0"/>
                </a:cubicBezTo>
                <a:close/>
              </a:path>
            </a:pathLst>
          </a:custGeom>
          <a:noFill/>
          <a:ln w="50800">
            <a:solidFill>
              <a:schemeClr val="tx2">
                <a:lumMod val="90000"/>
                <a:lumOff val="10000"/>
              </a:schemeClr>
            </a:solidFill>
            <a:extLst>
              <a:ext uri="{C807C97D-BFC1-408E-A445-0C87EB9F89A2}">
                <ask:lineSketchStyleProps xmlns:ask="http://schemas.microsoft.com/office/drawing/2018/sketchyshapes" sd="3608721442">
                  <a:prstGeom prst="rect">
                    <a:avLst/>
                  </a:prstGeom>
                  <ask:type>
                    <ask:lineSketchScribble/>
                  </ask:type>
                </ask:lineSketchStyleProps>
              </a:ext>
            </a:extLst>
          </a:ln>
        </p:spPr>
        <p:txBody>
          <a:bodyPr wrap="square" rtlCol="0">
            <a:spAutoFit/>
          </a:bodyPr>
          <a:lstStyle/>
          <a:p>
            <a:pPr algn="ctr"/>
            <a:r>
              <a:rPr lang="en-US" sz="3200" dirty="0">
                <a:latin typeface="Arial Nova Light" panose="020B0304020202020204" pitchFamily="34" charset="0"/>
              </a:rPr>
              <a:t>The goal is not to rebuild completely, but to preserve authenticity and protect the monuments from further damage.</a:t>
            </a:r>
            <a:endParaRPr lang="hu-HU" sz="3200" dirty="0">
              <a:latin typeface="Arial Nova Light" panose="020B0304020202020204" pitchFamily="34" charset="0"/>
            </a:endParaRPr>
          </a:p>
        </p:txBody>
      </p:sp>
    </p:spTree>
    <p:extLst>
      <p:ext uri="{BB962C8B-B14F-4D97-AF65-F5344CB8AC3E}">
        <p14:creationId xmlns:p14="http://schemas.microsoft.com/office/powerpoint/2010/main" val="231034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01C155-58B3-C9A9-2543-E686BB84AC25}"/>
              </a:ext>
            </a:extLst>
          </p:cNvPr>
          <p:cNvSpPr>
            <a:spLocks noGrp="1"/>
          </p:cNvSpPr>
          <p:nvPr>
            <p:ph type="title"/>
          </p:nvPr>
        </p:nvSpPr>
        <p:spPr/>
        <p:txBody>
          <a:bodyPr/>
          <a:lstStyle/>
          <a:p>
            <a:r>
              <a:rPr lang="hu-HU" dirty="0" err="1">
                <a:latin typeface="Aharoni" panose="02010803020104030203" pitchFamily="2" charset="-79"/>
                <a:cs typeface="Aharoni" panose="02010803020104030203" pitchFamily="2" charset="-79"/>
              </a:rPr>
              <a:t>Why</a:t>
            </a:r>
            <a:r>
              <a:rPr lang="hu-HU" dirty="0">
                <a:latin typeface="Aharoni" panose="02010803020104030203" pitchFamily="2" charset="-79"/>
                <a:cs typeface="Aharoni" panose="02010803020104030203" pitchFamily="2" charset="-79"/>
              </a:rPr>
              <a:t> Visit </a:t>
            </a:r>
            <a:r>
              <a:rPr lang="hu-HU" dirty="0" err="1">
                <a:latin typeface="Aharoni" panose="02010803020104030203" pitchFamily="2" charset="-79"/>
                <a:cs typeface="Aharoni" panose="02010803020104030203" pitchFamily="2" charset="-79"/>
              </a:rPr>
              <a:t>the</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Acropolis</a:t>
            </a:r>
            <a:r>
              <a:rPr lang="hu-HU" dirty="0">
                <a:latin typeface="Aharoni" panose="02010803020104030203" pitchFamily="2" charset="-79"/>
                <a:cs typeface="Aharoni" panose="02010803020104030203" pitchFamily="2" charset="-79"/>
              </a:rPr>
              <a:t>?</a:t>
            </a:r>
          </a:p>
        </p:txBody>
      </p:sp>
      <p:sp>
        <p:nvSpPr>
          <p:cNvPr id="3" name="Tartalom helye 2">
            <a:extLst>
              <a:ext uri="{FF2B5EF4-FFF2-40B4-BE49-F238E27FC236}">
                <a16:creationId xmlns:a16="http://schemas.microsoft.com/office/drawing/2014/main" id="{86D17A94-633C-7C41-3058-63BCA667DD1A}"/>
              </a:ext>
            </a:extLst>
          </p:cNvPr>
          <p:cNvSpPr>
            <a:spLocks noGrp="1"/>
          </p:cNvSpPr>
          <p:nvPr>
            <p:ph idx="1"/>
          </p:nvPr>
        </p:nvSpPr>
        <p:spPr>
          <a:xfrm>
            <a:off x="838200" y="1825625"/>
            <a:ext cx="3962400" cy="4351338"/>
          </a:xfrm>
        </p:spPr>
        <p:txBody>
          <a:bodyPr/>
          <a:lstStyle/>
          <a:p>
            <a:pPr marL="0" indent="0">
              <a:buNone/>
            </a:pPr>
            <a:r>
              <a:rPr lang="en-US" dirty="0">
                <a:latin typeface="Arial Nova Light" panose="020B0304020202020204" pitchFamily="34" charset="0"/>
              </a:rPr>
              <a:t>Visiting the Acropolis is like stepping back in time. It offers amazing views, rich history, and a deep connection to ancient Greek culture.</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0AFB8243-96E4-03DF-9DA9-2DA07B10FDD3}"/>
              </a:ext>
            </a:extLst>
          </p:cNvPr>
          <p:cNvPicPr>
            <a:picLocks noChangeAspect="1"/>
          </p:cNvPicPr>
          <p:nvPr/>
        </p:nvPicPr>
        <p:blipFill>
          <a:blip r:embed="rId2"/>
          <a:stretch>
            <a:fillRect/>
          </a:stretch>
        </p:blipFill>
        <p:spPr>
          <a:xfrm>
            <a:off x="5835651" y="1690688"/>
            <a:ext cx="5670549" cy="4252912"/>
          </a:xfrm>
          <a:custGeom>
            <a:avLst/>
            <a:gdLst>
              <a:gd name="csX0" fmla="*/ 0 w 5670549"/>
              <a:gd name="csY0" fmla="*/ 0 h 4252912"/>
              <a:gd name="csX1" fmla="*/ 453644 w 5670549"/>
              <a:gd name="csY1" fmla="*/ 0 h 4252912"/>
              <a:gd name="csX2" fmla="*/ 1020699 w 5670549"/>
              <a:gd name="csY2" fmla="*/ 0 h 4252912"/>
              <a:gd name="csX3" fmla="*/ 1644459 w 5670549"/>
              <a:gd name="csY3" fmla="*/ 0 h 4252912"/>
              <a:gd name="csX4" fmla="*/ 2041398 w 5670549"/>
              <a:gd name="csY4" fmla="*/ 0 h 4252912"/>
              <a:gd name="csX5" fmla="*/ 2438336 w 5670549"/>
              <a:gd name="csY5" fmla="*/ 0 h 4252912"/>
              <a:gd name="csX6" fmla="*/ 3118802 w 5670549"/>
              <a:gd name="csY6" fmla="*/ 0 h 4252912"/>
              <a:gd name="csX7" fmla="*/ 3685857 w 5670549"/>
              <a:gd name="csY7" fmla="*/ 0 h 4252912"/>
              <a:gd name="csX8" fmla="*/ 4082795 w 5670549"/>
              <a:gd name="csY8" fmla="*/ 0 h 4252912"/>
              <a:gd name="csX9" fmla="*/ 4649850 w 5670549"/>
              <a:gd name="csY9" fmla="*/ 0 h 4252912"/>
              <a:gd name="csX10" fmla="*/ 5670549 w 5670549"/>
              <a:gd name="csY10" fmla="*/ 0 h 4252912"/>
              <a:gd name="csX11" fmla="*/ 5670549 w 5670549"/>
              <a:gd name="csY11" fmla="*/ 489085 h 4252912"/>
              <a:gd name="csX12" fmla="*/ 5670549 w 5670549"/>
              <a:gd name="csY12" fmla="*/ 1020699 h 4252912"/>
              <a:gd name="csX13" fmla="*/ 5670549 w 5670549"/>
              <a:gd name="csY13" fmla="*/ 1424726 h 4252912"/>
              <a:gd name="csX14" fmla="*/ 5670549 w 5670549"/>
              <a:gd name="csY14" fmla="*/ 2041398 h 4252912"/>
              <a:gd name="csX15" fmla="*/ 5670549 w 5670549"/>
              <a:gd name="csY15" fmla="*/ 2573012 h 4252912"/>
              <a:gd name="csX16" fmla="*/ 5670549 w 5670549"/>
              <a:gd name="csY16" fmla="*/ 3189684 h 4252912"/>
              <a:gd name="csX17" fmla="*/ 5670549 w 5670549"/>
              <a:gd name="csY17" fmla="*/ 3678769 h 4252912"/>
              <a:gd name="csX18" fmla="*/ 5670549 w 5670549"/>
              <a:gd name="csY18" fmla="*/ 4252912 h 4252912"/>
              <a:gd name="csX19" fmla="*/ 5103494 w 5670549"/>
              <a:gd name="csY19" fmla="*/ 4252912 h 4252912"/>
              <a:gd name="csX20" fmla="*/ 4536439 w 5670549"/>
              <a:gd name="csY20" fmla="*/ 4252912 h 4252912"/>
              <a:gd name="csX21" fmla="*/ 4139501 w 5670549"/>
              <a:gd name="csY21" fmla="*/ 4252912 h 4252912"/>
              <a:gd name="csX22" fmla="*/ 3572446 w 5670549"/>
              <a:gd name="csY22" fmla="*/ 4252912 h 4252912"/>
              <a:gd name="csX23" fmla="*/ 3062096 w 5670549"/>
              <a:gd name="csY23" fmla="*/ 4252912 h 4252912"/>
              <a:gd name="csX24" fmla="*/ 2551747 w 5670549"/>
              <a:gd name="csY24" fmla="*/ 4252912 h 4252912"/>
              <a:gd name="csX25" fmla="*/ 2041398 w 5670549"/>
              <a:gd name="csY25" fmla="*/ 4252912 h 4252912"/>
              <a:gd name="csX26" fmla="*/ 1531048 w 5670549"/>
              <a:gd name="csY26" fmla="*/ 4252912 h 4252912"/>
              <a:gd name="csX27" fmla="*/ 907288 w 5670549"/>
              <a:gd name="csY27" fmla="*/ 4252912 h 4252912"/>
              <a:gd name="csX28" fmla="*/ 0 w 5670549"/>
              <a:gd name="csY28" fmla="*/ 4252912 h 4252912"/>
              <a:gd name="csX29" fmla="*/ 0 w 5670549"/>
              <a:gd name="csY29" fmla="*/ 3848885 h 4252912"/>
              <a:gd name="csX30" fmla="*/ 0 w 5670549"/>
              <a:gd name="csY30" fmla="*/ 3359800 h 4252912"/>
              <a:gd name="csX31" fmla="*/ 0 w 5670549"/>
              <a:gd name="csY31" fmla="*/ 2785657 h 4252912"/>
              <a:gd name="csX32" fmla="*/ 0 w 5670549"/>
              <a:gd name="csY32" fmla="*/ 2168985 h 4252912"/>
              <a:gd name="csX33" fmla="*/ 0 w 5670549"/>
              <a:gd name="csY33" fmla="*/ 1764958 h 4252912"/>
              <a:gd name="csX34" fmla="*/ 0 w 5670549"/>
              <a:gd name="csY34" fmla="*/ 1360932 h 4252912"/>
              <a:gd name="csX35" fmla="*/ 0 w 5670549"/>
              <a:gd name="csY35" fmla="*/ 744260 h 4252912"/>
              <a:gd name="csX36" fmla="*/ 0 w 5670549"/>
              <a:gd name="csY36" fmla="*/ 0 h 42529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670549" h="4252912" fill="none" extrusionOk="0">
                <a:moveTo>
                  <a:pt x="0" y="0"/>
                </a:moveTo>
                <a:cubicBezTo>
                  <a:pt x="181552" y="-30014"/>
                  <a:pt x="358582" y="43413"/>
                  <a:pt x="453644" y="0"/>
                </a:cubicBezTo>
                <a:cubicBezTo>
                  <a:pt x="548706" y="-43413"/>
                  <a:pt x="791260" y="16384"/>
                  <a:pt x="1020699" y="0"/>
                </a:cubicBezTo>
                <a:cubicBezTo>
                  <a:pt x="1250139" y="-16384"/>
                  <a:pt x="1515826" y="7289"/>
                  <a:pt x="1644459" y="0"/>
                </a:cubicBezTo>
                <a:cubicBezTo>
                  <a:pt x="1773092" y="-7289"/>
                  <a:pt x="1911433" y="19713"/>
                  <a:pt x="2041398" y="0"/>
                </a:cubicBezTo>
                <a:cubicBezTo>
                  <a:pt x="2171363" y="-19713"/>
                  <a:pt x="2263553" y="38754"/>
                  <a:pt x="2438336" y="0"/>
                </a:cubicBezTo>
                <a:cubicBezTo>
                  <a:pt x="2613119" y="-38754"/>
                  <a:pt x="2867200" y="53056"/>
                  <a:pt x="3118802" y="0"/>
                </a:cubicBezTo>
                <a:cubicBezTo>
                  <a:pt x="3370404" y="-53056"/>
                  <a:pt x="3502774" y="47469"/>
                  <a:pt x="3685857" y="0"/>
                </a:cubicBezTo>
                <a:cubicBezTo>
                  <a:pt x="3868941" y="-47469"/>
                  <a:pt x="3981484" y="11780"/>
                  <a:pt x="4082795" y="0"/>
                </a:cubicBezTo>
                <a:cubicBezTo>
                  <a:pt x="4184106" y="-11780"/>
                  <a:pt x="4367997" y="742"/>
                  <a:pt x="4649850" y="0"/>
                </a:cubicBezTo>
                <a:cubicBezTo>
                  <a:pt x="4931703" y="-742"/>
                  <a:pt x="5204993" y="5793"/>
                  <a:pt x="5670549" y="0"/>
                </a:cubicBezTo>
                <a:cubicBezTo>
                  <a:pt x="5700186" y="203608"/>
                  <a:pt x="5626047" y="266562"/>
                  <a:pt x="5670549" y="489085"/>
                </a:cubicBezTo>
                <a:cubicBezTo>
                  <a:pt x="5715051" y="711608"/>
                  <a:pt x="5640622" y="782739"/>
                  <a:pt x="5670549" y="1020699"/>
                </a:cubicBezTo>
                <a:cubicBezTo>
                  <a:pt x="5700476" y="1258659"/>
                  <a:pt x="5625429" y="1317073"/>
                  <a:pt x="5670549" y="1424726"/>
                </a:cubicBezTo>
                <a:cubicBezTo>
                  <a:pt x="5715669" y="1532379"/>
                  <a:pt x="5620233" y="1777020"/>
                  <a:pt x="5670549" y="2041398"/>
                </a:cubicBezTo>
                <a:cubicBezTo>
                  <a:pt x="5720865" y="2305776"/>
                  <a:pt x="5615574" y="2356599"/>
                  <a:pt x="5670549" y="2573012"/>
                </a:cubicBezTo>
                <a:cubicBezTo>
                  <a:pt x="5725524" y="2789425"/>
                  <a:pt x="5650653" y="2899312"/>
                  <a:pt x="5670549" y="3189684"/>
                </a:cubicBezTo>
                <a:cubicBezTo>
                  <a:pt x="5690445" y="3480056"/>
                  <a:pt x="5623582" y="3485825"/>
                  <a:pt x="5670549" y="3678769"/>
                </a:cubicBezTo>
                <a:cubicBezTo>
                  <a:pt x="5717516" y="3871714"/>
                  <a:pt x="5607722" y="3971541"/>
                  <a:pt x="5670549" y="4252912"/>
                </a:cubicBezTo>
                <a:cubicBezTo>
                  <a:pt x="5494724" y="4268404"/>
                  <a:pt x="5298038" y="4199196"/>
                  <a:pt x="5103494" y="4252912"/>
                </a:cubicBezTo>
                <a:cubicBezTo>
                  <a:pt x="4908951" y="4306628"/>
                  <a:pt x="4781389" y="4202864"/>
                  <a:pt x="4536439" y="4252912"/>
                </a:cubicBezTo>
                <a:cubicBezTo>
                  <a:pt x="4291489" y="4302960"/>
                  <a:pt x="4244646" y="4237572"/>
                  <a:pt x="4139501" y="4252912"/>
                </a:cubicBezTo>
                <a:cubicBezTo>
                  <a:pt x="4034356" y="4268252"/>
                  <a:pt x="3722123" y="4203593"/>
                  <a:pt x="3572446" y="4252912"/>
                </a:cubicBezTo>
                <a:cubicBezTo>
                  <a:pt x="3422769" y="4302231"/>
                  <a:pt x="3196121" y="4219534"/>
                  <a:pt x="3062096" y="4252912"/>
                </a:cubicBezTo>
                <a:cubicBezTo>
                  <a:pt x="2928071" y="4286290"/>
                  <a:pt x="2741670" y="4235335"/>
                  <a:pt x="2551747" y="4252912"/>
                </a:cubicBezTo>
                <a:cubicBezTo>
                  <a:pt x="2361824" y="4270489"/>
                  <a:pt x="2249372" y="4240273"/>
                  <a:pt x="2041398" y="4252912"/>
                </a:cubicBezTo>
                <a:cubicBezTo>
                  <a:pt x="1833424" y="4265551"/>
                  <a:pt x="1784453" y="4245041"/>
                  <a:pt x="1531048" y="4252912"/>
                </a:cubicBezTo>
                <a:cubicBezTo>
                  <a:pt x="1277643" y="4260783"/>
                  <a:pt x="1169251" y="4220694"/>
                  <a:pt x="907288" y="4252912"/>
                </a:cubicBezTo>
                <a:cubicBezTo>
                  <a:pt x="645325" y="4285130"/>
                  <a:pt x="399259" y="4158573"/>
                  <a:pt x="0" y="4252912"/>
                </a:cubicBezTo>
                <a:cubicBezTo>
                  <a:pt x="-32826" y="4057678"/>
                  <a:pt x="31982" y="3991214"/>
                  <a:pt x="0" y="3848885"/>
                </a:cubicBezTo>
                <a:cubicBezTo>
                  <a:pt x="-31982" y="3706556"/>
                  <a:pt x="18570" y="3501185"/>
                  <a:pt x="0" y="3359800"/>
                </a:cubicBezTo>
                <a:cubicBezTo>
                  <a:pt x="-18570" y="3218416"/>
                  <a:pt x="20943" y="3024444"/>
                  <a:pt x="0" y="2785657"/>
                </a:cubicBezTo>
                <a:cubicBezTo>
                  <a:pt x="-20943" y="2546870"/>
                  <a:pt x="26366" y="2322578"/>
                  <a:pt x="0" y="2168985"/>
                </a:cubicBezTo>
                <a:cubicBezTo>
                  <a:pt x="-26366" y="2015392"/>
                  <a:pt x="3721" y="1926389"/>
                  <a:pt x="0" y="1764958"/>
                </a:cubicBezTo>
                <a:cubicBezTo>
                  <a:pt x="-3721" y="1603527"/>
                  <a:pt x="10550" y="1552846"/>
                  <a:pt x="0" y="1360932"/>
                </a:cubicBezTo>
                <a:cubicBezTo>
                  <a:pt x="-10550" y="1169018"/>
                  <a:pt x="19007" y="880871"/>
                  <a:pt x="0" y="744260"/>
                </a:cubicBezTo>
                <a:cubicBezTo>
                  <a:pt x="-19007" y="607649"/>
                  <a:pt x="12969" y="342340"/>
                  <a:pt x="0" y="0"/>
                </a:cubicBezTo>
                <a:close/>
              </a:path>
              <a:path w="5670549" h="4252912" stroke="0" extrusionOk="0">
                <a:moveTo>
                  <a:pt x="0" y="0"/>
                </a:moveTo>
                <a:cubicBezTo>
                  <a:pt x="192365" y="-60973"/>
                  <a:pt x="273937" y="34601"/>
                  <a:pt x="510349" y="0"/>
                </a:cubicBezTo>
                <a:cubicBezTo>
                  <a:pt x="746761" y="-34601"/>
                  <a:pt x="748468" y="42875"/>
                  <a:pt x="907288" y="0"/>
                </a:cubicBezTo>
                <a:cubicBezTo>
                  <a:pt x="1066108" y="-42875"/>
                  <a:pt x="1315203" y="33891"/>
                  <a:pt x="1587754" y="0"/>
                </a:cubicBezTo>
                <a:cubicBezTo>
                  <a:pt x="1860305" y="-33891"/>
                  <a:pt x="1853781" y="33726"/>
                  <a:pt x="2098103" y="0"/>
                </a:cubicBezTo>
                <a:cubicBezTo>
                  <a:pt x="2342425" y="-33726"/>
                  <a:pt x="2360672" y="30685"/>
                  <a:pt x="2608453" y="0"/>
                </a:cubicBezTo>
                <a:cubicBezTo>
                  <a:pt x="2856234" y="-30685"/>
                  <a:pt x="3038145" y="31449"/>
                  <a:pt x="3288918" y="0"/>
                </a:cubicBezTo>
                <a:cubicBezTo>
                  <a:pt x="3539692" y="-31449"/>
                  <a:pt x="3586128" y="13822"/>
                  <a:pt x="3742562" y="0"/>
                </a:cubicBezTo>
                <a:cubicBezTo>
                  <a:pt x="3898996" y="-13822"/>
                  <a:pt x="4167497" y="43131"/>
                  <a:pt x="4423028" y="0"/>
                </a:cubicBezTo>
                <a:cubicBezTo>
                  <a:pt x="4678559" y="-43131"/>
                  <a:pt x="4825491" y="63228"/>
                  <a:pt x="5103494" y="0"/>
                </a:cubicBezTo>
                <a:cubicBezTo>
                  <a:pt x="5381497" y="-63228"/>
                  <a:pt x="5544077" y="15815"/>
                  <a:pt x="5670549" y="0"/>
                </a:cubicBezTo>
                <a:cubicBezTo>
                  <a:pt x="5711985" y="285044"/>
                  <a:pt x="5610274" y="309587"/>
                  <a:pt x="5670549" y="616672"/>
                </a:cubicBezTo>
                <a:cubicBezTo>
                  <a:pt x="5730824" y="923757"/>
                  <a:pt x="5631769" y="1033157"/>
                  <a:pt x="5670549" y="1190815"/>
                </a:cubicBezTo>
                <a:cubicBezTo>
                  <a:pt x="5709329" y="1348473"/>
                  <a:pt x="5650897" y="1417097"/>
                  <a:pt x="5670549" y="1594842"/>
                </a:cubicBezTo>
                <a:cubicBezTo>
                  <a:pt x="5690201" y="1772587"/>
                  <a:pt x="5668755" y="2000970"/>
                  <a:pt x="5670549" y="2126456"/>
                </a:cubicBezTo>
                <a:cubicBezTo>
                  <a:pt x="5672343" y="2251942"/>
                  <a:pt x="5633007" y="2447682"/>
                  <a:pt x="5670549" y="2658070"/>
                </a:cubicBezTo>
                <a:cubicBezTo>
                  <a:pt x="5708091" y="2868458"/>
                  <a:pt x="5649003" y="3077537"/>
                  <a:pt x="5670549" y="3189684"/>
                </a:cubicBezTo>
                <a:cubicBezTo>
                  <a:pt x="5692095" y="3301831"/>
                  <a:pt x="5656702" y="3580248"/>
                  <a:pt x="5670549" y="3763827"/>
                </a:cubicBezTo>
                <a:cubicBezTo>
                  <a:pt x="5684396" y="3947406"/>
                  <a:pt x="5628304" y="4073472"/>
                  <a:pt x="5670549" y="4252912"/>
                </a:cubicBezTo>
                <a:cubicBezTo>
                  <a:pt x="5540813" y="4292740"/>
                  <a:pt x="5180816" y="4251309"/>
                  <a:pt x="5046789" y="4252912"/>
                </a:cubicBezTo>
                <a:cubicBezTo>
                  <a:pt x="4912762" y="4254515"/>
                  <a:pt x="4731535" y="4204158"/>
                  <a:pt x="4593145" y="4252912"/>
                </a:cubicBezTo>
                <a:cubicBezTo>
                  <a:pt x="4454755" y="4301666"/>
                  <a:pt x="4199173" y="4179194"/>
                  <a:pt x="3912679" y="4252912"/>
                </a:cubicBezTo>
                <a:cubicBezTo>
                  <a:pt x="3626185" y="4326630"/>
                  <a:pt x="3492900" y="4214532"/>
                  <a:pt x="3345624" y="4252912"/>
                </a:cubicBezTo>
                <a:cubicBezTo>
                  <a:pt x="3198349" y="4291292"/>
                  <a:pt x="3018947" y="4232233"/>
                  <a:pt x="2891980" y="4252912"/>
                </a:cubicBezTo>
                <a:cubicBezTo>
                  <a:pt x="2765013" y="4273591"/>
                  <a:pt x="2513834" y="4247527"/>
                  <a:pt x="2324925" y="4252912"/>
                </a:cubicBezTo>
                <a:cubicBezTo>
                  <a:pt x="2136017" y="4258297"/>
                  <a:pt x="2118099" y="4246888"/>
                  <a:pt x="1927987" y="4252912"/>
                </a:cubicBezTo>
                <a:cubicBezTo>
                  <a:pt x="1737875" y="4258936"/>
                  <a:pt x="1624639" y="4211131"/>
                  <a:pt x="1531048" y="4252912"/>
                </a:cubicBezTo>
                <a:cubicBezTo>
                  <a:pt x="1437457" y="4294693"/>
                  <a:pt x="1208669" y="4234918"/>
                  <a:pt x="963993" y="4252912"/>
                </a:cubicBezTo>
                <a:cubicBezTo>
                  <a:pt x="719318" y="4270906"/>
                  <a:pt x="681021" y="4227879"/>
                  <a:pt x="510349" y="4252912"/>
                </a:cubicBezTo>
                <a:cubicBezTo>
                  <a:pt x="339677" y="4277945"/>
                  <a:pt x="205622" y="4206948"/>
                  <a:pt x="0" y="4252912"/>
                </a:cubicBezTo>
                <a:cubicBezTo>
                  <a:pt x="-52621" y="4152375"/>
                  <a:pt x="25717" y="4015991"/>
                  <a:pt x="0" y="3806356"/>
                </a:cubicBezTo>
                <a:cubicBezTo>
                  <a:pt x="-25717" y="3596721"/>
                  <a:pt x="29932" y="3506287"/>
                  <a:pt x="0" y="3402330"/>
                </a:cubicBezTo>
                <a:cubicBezTo>
                  <a:pt x="-29932" y="3298373"/>
                  <a:pt x="192" y="3111786"/>
                  <a:pt x="0" y="2828186"/>
                </a:cubicBezTo>
                <a:cubicBezTo>
                  <a:pt x="-192" y="2544586"/>
                  <a:pt x="4718" y="2591885"/>
                  <a:pt x="0" y="2381631"/>
                </a:cubicBezTo>
                <a:cubicBezTo>
                  <a:pt x="-4718" y="2171377"/>
                  <a:pt x="48188" y="2061007"/>
                  <a:pt x="0" y="1807488"/>
                </a:cubicBezTo>
                <a:cubicBezTo>
                  <a:pt x="-48188" y="1553969"/>
                  <a:pt x="45956" y="1350043"/>
                  <a:pt x="0" y="1190815"/>
                </a:cubicBezTo>
                <a:cubicBezTo>
                  <a:pt x="-45956" y="1031587"/>
                  <a:pt x="51777" y="933780"/>
                  <a:pt x="0" y="701730"/>
                </a:cubicBezTo>
                <a:cubicBezTo>
                  <a:pt x="-51777" y="469680"/>
                  <a:pt x="45410" y="315054"/>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31590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A016CB1-5E6E-319C-2EBE-B7507753557E}"/>
              </a:ext>
            </a:extLst>
          </p:cNvPr>
          <p:cNvSpPr>
            <a:spLocks noGrp="1"/>
          </p:cNvSpPr>
          <p:nvPr>
            <p:ph type="ctrTitle"/>
          </p:nvPr>
        </p:nvSpPr>
        <p:spPr>
          <a:xfrm>
            <a:off x="1137557" y="1486467"/>
            <a:ext cx="9916886" cy="1098323"/>
          </a:xfrm>
        </p:spPr>
        <p:txBody>
          <a:bodyPr>
            <a:normAutofit fontScale="90000"/>
          </a:bodyPr>
          <a:lstStyle/>
          <a:p>
            <a:r>
              <a:rPr lang="hu-HU" dirty="0" err="1">
                <a:latin typeface="Aharoni" panose="02010803020104030203" pitchFamily="2" charset="-79"/>
                <a:cs typeface="Aharoni" panose="02010803020104030203" pitchFamily="2" charset="-79"/>
              </a:rPr>
              <a:t>Thank</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you</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for</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your</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attention</a:t>
            </a:r>
            <a:r>
              <a:rPr lang="hu-HU" dirty="0">
                <a:latin typeface="Aharoni" panose="02010803020104030203" pitchFamily="2" charset="-79"/>
                <a:cs typeface="Aharoni" panose="02010803020104030203" pitchFamily="2" charset="-79"/>
              </a:rPr>
              <a:t>!</a:t>
            </a:r>
          </a:p>
        </p:txBody>
      </p:sp>
      <p:pic>
        <p:nvPicPr>
          <p:cNvPr id="6" name="Kép 5">
            <a:extLst>
              <a:ext uri="{FF2B5EF4-FFF2-40B4-BE49-F238E27FC236}">
                <a16:creationId xmlns:a16="http://schemas.microsoft.com/office/drawing/2014/main" id="{122A9861-9652-184D-7B9E-8DA76EF40357}"/>
              </a:ext>
            </a:extLst>
          </p:cNvPr>
          <p:cNvPicPr>
            <a:picLocks noChangeAspect="1"/>
          </p:cNvPicPr>
          <p:nvPr/>
        </p:nvPicPr>
        <p:blipFill>
          <a:blip r:embed="rId2"/>
          <a:stretch>
            <a:fillRect/>
          </a:stretch>
        </p:blipFill>
        <p:spPr>
          <a:xfrm>
            <a:off x="3175228" y="2899489"/>
            <a:ext cx="4749574" cy="3160625"/>
          </a:xfrm>
          <a:prstGeom prst="rect">
            <a:avLst/>
          </a:prstGeom>
        </p:spPr>
      </p:pic>
    </p:spTree>
    <p:extLst>
      <p:ext uri="{BB962C8B-B14F-4D97-AF65-F5344CB8AC3E}">
        <p14:creationId xmlns:p14="http://schemas.microsoft.com/office/powerpoint/2010/main" val="292126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DA68307-4025-64A1-E366-4857E8237E99}"/>
              </a:ext>
            </a:extLst>
          </p:cNvPr>
          <p:cNvSpPr>
            <a:spLocks noGrp="1"/>
          </p:cNvSpPr>
          <p:nvPr>
            <p:ph type="title"/>
          </p:nvPr>
        </p:nvSpPr>
        <p:spPr/>
        <p:txBody>
          <a:bodyPr/>
          <a:lstStyle/>
          <a:p>
            <a:r>
              <a:rPr lang="hu-HU" dirty="0" err="1">
                <a:latin typeface="Aharoni" panose="02010803020104030203" pitchFamily="2" charset="-79"/>
                <a:cs typeface="Aharoni" panose="02010803020104030203" pitchFamily="2" charset="-79"/>
              </a:rPr>
              <a:t>What</a:t>
            </a:r>
            <a:r>
              <a:rPr lang="hu-HU" dirty="0">
                <a:latin typeface="Aharoni" panose="02010803020104030203" pitchFamily="2" charset="-79"/>
                <a:cs typeface="Aharoni" panose="02010803020104030203" pitchFamily="2" charset="-79"/>
              </a:rPr>
              <a:t> is </a:t>
            </a:r>
            <a:r>
              <a:rPr lang="hu-HU" dirty="0" err="1">
                <a:latin typeface="Aharoni" panose="02010803020104030203" pitchFamily="2" charset="-79"/>
                <a:cs typeface="Aharoni" panose="02010803020104030203" pitchFamily="2" charset="-79"/>
              </a:rPr>
              <a:t>the</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Acropolis</a:t>
            </a:r>
            <a:r>
              <a:rPr lang="hu-HU" dirty="0">
                <a:latin typeface="Aharoni" panose="02010803020104030203" pitchFamily="2" charset="-79"/>
                <a:cs typeface="Aharoni" panose="02010803020104030203" pitchFamily="2" charset="-79"/>
              </a:rPr>
              <a:t>?</a:t>
            </a:r>
          </a:p>
        </p:txBody>
      </p:sp>
      <p:sp>
        <p:nvSpPr>
          <p:cNvPr id="3" name="Tartalom helye 2">
            <a:extLst>
              <a:ext uri="{FF2B5EF4-FFF2-40B4-BE49-F238E27FC236}">
                <a16:creationId xmlns:a16="http://schemas.microsoft.com/office/drawing/2014/main" id="{8A80621F-709F-7410-B08D-6DA59CEBCB44}"/>
              </a:ext>
            </a:extLst>
          </p:cNvPr>
          <p:cNvSpPr>
            <a:spLocks noGrp="1"/>
          </p:cNvSpPr>
          <p:nvPr>
            <p:ph idx="1"/>
          </p:nvPr>
        </p:nvSpPr>
        <p:spPr>
          <a:xfrm>
            <a:off x="838199" y="1825625"/>
            <a:ext cx="6074229" cy="4351338"/>
          </a:xfrm>
        </p:spPr>
        <p:txBody>
          <a:bodyPr/>
          <a:lstStyle/>
          <a:p>
            <a:pPr marL="0" indent="0">
              <a:buNone/>
            </a:pPr>
            <a:r>
              <a:rPr lang="en-US" dirty="0">
                <a:latin typeface="Arial Nova Light" panose="020F0502020204030204" pitchFamily="34" charset="0"/>
              </a:rPr>
              <a:t>The Acropolis is a rocky hill located in the center of Athens, rising above the city. It was chosen for its natural defense and visibility. In ancient times, it functioned as a fortified complex that contained temples and important public buildings. Today, it remains a symbol of ancient Greek civilization and heritage.</a:t>
            </a:r>
            <a:endParaRPr lang="hu-HU" dirty="0">
              <a:latin typeface="Arial Nova Light" panose="020F0502020204030204" pitchFamily="34" charset="0"/>
            </a:endParaRPr>
          </a:p>
        </p:txBody>
      </p:sp>
      <p:pic>
        <p:nvPicPr>
          <p:cNvPr id="4" name="Kép 3">
            <a:extLst>
              <a:ext uri="{FF2B5EF4-FFF2-40B4-BE49-F238E27FC236}">
                <a16:creationId xmlns:a16="http://schemas.microsoft.com/office/drawing/2014/main" id="{8F177C7F-1821-525E-39AC-3A896212AF41}"/>
              </a:ext>
            </a:extLst>
          </p:cNvPr>
          <p:cNvPicPr>
            <a:picLocks noChangeAspect="1"/>
          </p:cNvPicPr>
          <p:nvPr/>
        </p:nvPicPr>
        <p:blipFill>
          <a:blip r:embed="rId2"/>
          <a:stretch>
            <a:fillRect/>
          </a:stretch>
        </p:blipFill>
        <p:spPr>
          <a:xfrm>
            <a:off x="6999514" y="1825625"/>
            <a:ext cx="4963885" cy="3722914"/>
          </a:xfrm>
          <a:custGeom>
            <a:avLst/>
            <a:gdLst>
              <a:gd name="csX0" fmla="*/ 0 w 4963885"/>
              <a:gd name="csY0" fmla="*/ 0 h 3722914"/>
              <a:gd name="csX1" fmla="*/ 452265 w 4963885"/>
              <a:gd name="csY1" fmla="*/ 0 h 3722914"/>
              <a:gd name="csX2" fmla="*/ 1003808 w 4963885"/>
              <a:gd name="csY2" fmla="*/ 0 h 3722914"/>
              <a:gd name="csX3" fmla="*/ 1654628 w 4963885"/>
              <a:gd name="csY3" fmla="*/ 0 h 3722914"/>
              <a:gd name="csX4" fmla="*/ 2106893 w 4963885"/>
              <a:gd name="csY4" fmla="*/ 0 h 3722914"/>
              <a:gd name="csX5" fmla="*/ 2708075 w 4963885"/>
              <a:gd name="csY5" fmla="*/ 0 h 3722914"/>
              <a:gd name="csX6" fmla="*/ 3160340 w 4963885"/>
              <a:gd name="csY6" fmla="*/ 0 h 3722914"/>
              <a:gd name="csX7" fmla="*/ 3711883 w 4963885"/>
              <a:gd name="csY7" fmla="*/ 0 h 3722914"/>
              <a:gd name="csX8" fmla="*/ 4313065 w 4963885"/>
              <a:gd name="csY8" fmla="*/ 0 h 3722914"/>
              <a:gd name="csX9" fmla="*/ 4963885 w 4963885"/>
              <a:gd name="csY9" fmla="*/ 0 h 3722914"/>
              <a:gd name="csX10" fmla="*/ 4963885 w 4963885"/>
              <a:gd name="csY10" fmla="*/ 420157 h 3722914"/>
              <a:gd name="csX11" fmla="*/ 4963885 w 4963885"/>
              <a:gd name="csY11" fmla="*/ 952002 h 3722914"/>
              <a:gd name="csX12" fmla="*/ 4963885 w 4963885"/>
              <a:gd name="csY12" fmla="*/ 1558305 h 3722914"/>
              <a:gd name="csX13" fmla="*/ 4963885 w 4963885"/>
              <a:gd name="csY13" fmla="*/ 2127379 h 3722914"/>
              <a:gd name="csX14" fmla="*/ 4963885 w 4963885"/>
              <a:gd name="csY14" fmla="*/ 2621995 h 3722914"/>
              <a:gd name="csX15" fmla="*/ 4963885 w 4963885"/>
              <a:gd name="csY15" fmla="*/ 3191069 h 3722914"/>
              <a:gd name="csX16" fmla="*/ 4963885 w 4963885"/>
              <a:gd name="csY16" fmla="*/ 3722914 h 3722914"/>
              <a:gd name="csX17" fmla="*/ 4412342 w 4963885"/>
              <a:gd name="csY17" fmla="*/ 3722914 h 3722914"/>
              <a:gd name="csX18" fmla="*/ 3761522 w 4963885"/>
              <a:gd name="csY18" fmla="*/ 3722914 h 3722914"/>
              <a:gd name="csX19" fmla="*/ 3110701 w 4963885"/>
              <a:gd name="csY19" fmla="*/ 3722914 h 3722914"/>
              <a:gd name="csX20" fmla="*/ 2509520 w 4963885"/>
              <a:gd name="csY20" fmla="*/ 3722914 h 3722914"/>
              <a:gd name="csX21" fmla="*/ 1908338 w 4963885"/>
              <a:gd name="csY21" fmla="*/ 3722914 h 3722914"/>
              <a:gd name="csX22" fmla="*/ 1307156 w 4963885"/>
              <a:gd name="csY22" fmla="*/ 3722914 h 3722914"/>
              <a:gd name="csX23" fmla="*/ 854891 w 4963885"/>
              <a:gd name="csY23" fmla="*/ 3722914 h 3722914"/>
              <a:gd name="csX24" fmla="*/ 0 w 4963885"/>
              <a:gd name="csY24" fmla="*/ 3722914 h 3722914"/>
              <a:gd name="csX25" fmla="*/ 0 w 4963885"/>
              <a:gd name="csY25" fmla="*/ 3191069 h 3722914"/>
              <a:gd name="csX26" fmla="*/ 0 w 4963885"/>
              <a:gd name="csY26" fmla="*/ 2770912 h 3722914"/>
              <a:gd name="csX27" fmla="*/ 0 w 4963885"/>
              <a:gd name="csY27" fmla="*/ 2201838 h 3722914"/>
              <a:gd name="csX28" fmla="*/ 0 w 4963885"/>
              <a:gd name="csY28" fmla="*/ 1781680 h 3722914"/>
              <a:gd name="csX29" fmla="*/ 0 w 4963885"/>
              <a:gd name="csY29" fmla="*/ 1249835 h 3722914"/>
              <a:gd name="csX30" fmla="*/ 0 w 4963885"/>
              <a:gd name="csY30" fmla="*/ 643532 h 3722914"/>
              <a:gd name="csX31" fmla="*/ 0 w 4963885"/>
              <a:gd name="csY31" fmla="*/ 0 h 37229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963885" h="3722914" fill="none" extrusionOk="0">
                <a:moveTo>
                  <a:pt x="0" y="0"/>
                </a:moveTo>
                <a:cubicBezTo>
                  <a:pt x="160940" y="-3320"/>
                  <a:pt x="354250" y="5964"/>
                  <a:pt x="452265" y="0"/>
                </a:cubicBezTo>
                <a:cubicBezTo>
                  <a:pt x="550281" y="-5964"/>
                  <a:pt x="740411" y="57087"/>
                  <a:pt x="1003808" y="0"/>
                </a:cubicBezTo>
                <a:cubicBezTo>
                  <a:pt x="1267205" y="-57087"/>
                  <a:pt x="1506087" y="10200"/>
                  <a:pt x="1654628" y="0"/>
                </a:cubicBezTo>
                <a:cubicBezTo>
                  <a:pt x="1803169" y="-10200"/>
                  <a:pt x="1886399" y="54007"/>
                  <a:pt x="2106893" y="0"/>
                </a:cubicBezTo>
                <a:cubicBezTo>
                  <a:pt x="2327387" y="-54007"/>
                  <a:pt x="2490481" y="29694"/>
                  <a:pt x="2708075" y="0"/>
                </a:cubicBezTo>
                <a:cubicBezTo>
                  <a:pt x="2925669" y="-29694"/>
                  <a:pt x="3049892" y="8228"/>
                  <a:pt x="3160340" y="0"/>
                </a:cubicBezTo>
                <a:cubicBezTo>
                  <a:pt x="3270789" y="-8228"/>
                  <a:pt x="3585809" y="49455"/>
                  <a:pt x="3711883" y="0"/>
                </a:cubicBezTo>
                <a:cubicBezTo>
                  <a:pt x="3837957" y="-49455"/>
                  <a:pt x="4126355" y="27179"/>
                  <a:pt x="4313065" y="0"/>
                </a:cubicBezTo>
                <a:cubicBezTo>
                  <a:pt x="4499775" y="-27179"/>
                  <a:pt x="4804247" y="32305"/>
                  <a:pt x="4963885" y="0"/>
                </a:cubicBezTo>
                <a:cubicBezTo>
                  <a:pt x="5005204" y="100662"/>
                  <a:pt x="4931636" y="288912"/>
                  <a:pt x="4963885" y="420157"/>
                </a:cubicBezTo>
                <a:cubicBezTo>
                  <a:pt x="4996134" y="551402"/>
                  <a:pt x="4912648" y="775189"/>
                  <a:pt x="4963885" y="952002"/>
                </a:cubicBezTo>
                <a:cubicBezTo>
                  <a:pt x="5015122" y="1128816"/>
                  <a:pt x="4914657" y="1317190"/>
                  <a:pt x="4963885" y="1558305"/>
                </a:cubicBezTo>
                <a:cubicBezTo>
                  <a:pt x="5013113" y="1799420"/>
                  <a:pt x="4923866" y="1899423"/>
                  <a:pt x="4963885" y="2127379"/>
                </a:cubicBezTo>
                <a:cubicBezTo>
                  <a:pt x="5003904" y="2355335"/>
                  <a:pt x="4933519" y="2396877"/>
                  <a:pt x="4963885" y="2621995"/>
                </a:cubicBezTo>
                <a:cubicBezTo>
                  <a:pt x="4994251" y="2847113"/>
                  <a:pt x="4944596" y="3067001"/>
                  <a:pt x="4963885" y="3191069"/>
                </a:cubicBezTo>
                <a:cubicBezTo>
                  <a:pt x="4983174" y="3315137"/>
                  <a:pt x="4925586" y="3569225"/>
                  <a:pt x="4963885" y="3722914"/>
                </a:cubicBezTo>
                <a:cubicBezTo>
                  <a:pt x="4749810" y="3733134"/>
                  <a:pt x="4593708" y="3716808"/>
                  <a:pt x="4412342" y="3722914"/>
                </a:cubicBezTo>
                <a:cubicBezTo>
                  <a:pt x="4230976" y="3729020"/>
                  <a:pt x="4036403" y="3689524"/>
                  <a:pt x="3761522" y="3722914"/>
                </a:cubicBezTo>
                <a:cubicBezTo>
                  <a:pt x="3486641" y="3756304"/>
                  <a:pt x="3422355" y="3667880"/>
                  <a:pt x="3110701" y="3722914"/>
                </a:cubicBezTo>
                <a:cubicBezTo>
                  <a:pt x="2799047" y="3777948"/>
                  <a:pt x="2801896" y="3681767"/>
                  <a:pt x="2509520" y="3722914"/>
                </a:cubicBezTo>
                <a:cubicBezTo>
                  <a:pt x="2217144" y="3764061"/>
                  <a:pt x="2098495" y="3707963"/>
                  <a:pt x="1908338" y="3722914"/>
                </a:cubicBezTo>
                <a:cubicBezTo>
                  <a:pt x="1718181" y="3737865"/>
                  <a:pt x="1489384" y="3651589"/>
                  <a:pt x="1307156" y="3722914"/>
                </a:cubicBezTo>
                <a:cubicBezTo>
                  <a:pt x="1124928" y="3794239"/>
                  <a:pt x="1022524" y="3678873"/>
                  <a:pt x="854891" y="3722914"/>
                </a:cubicBezTo>
                <a:cubicBezTo>
                  <a:pt x="687258" y="3766955"/>
                  <a:pt x="425838" y="3688165"/>
                  <a:pt x="0" y="3722914"/>
                </a:cubicBezTo>
                <a:cubicBezTo>
                  <a:pt x="-31685" y="3470962"/>
                  <a:pt x="31446" y="3416206"/>
                  <a:pt x="0" y="3191069"/>
                </a:cubicBezTo>
                <a:cubicBezTo>
                  <a:pt x="-31446" y="2965932"/>
                  <a:pt x="48469" y="2979935"/>
                  <a:pt x="0" y="2770912"/>
                </a:cubicBezTo>
                <a:cubicBezTo>
                  <a:pt x="-48469" y="2561889"/>
                  <a:pt x="11292" y="2468836"/>
                  <a:pt x="0" y="2201838"/>
                </a:cubicBezTo>
                <a:cubicBezTo>
                  <a:pt x="-11292" y="1934840"/>
                  <a:pt x="42335" y="1982943"/>
                  <a:pt x="0" y="1781680"/>
                </a:cubicBezTo>
                <a:cubicBezTo>
                  <a:pt x="-42335" y="1580417"/>
                  <a:pt x="36405" y="1379365"/>
                  <a:pt x="0" y="1249835"/>
                </a:cubicBezTo>
                <a:cubicBezTo>
                  <a:pt x="-36405" y="1120306"/>
                  <a:pt x="65032" y="874190"/>
                  <a:pt x="0" y="643532"/>
                </a:cubicBezTo>
                <a:cubicBezTo>
                  <a:pt x="-65032" y="412874"/>
                  <a:pt x="41239" y="182040"/>
                  <a:pt x="0" y="0"/>
                </a:cubicBezTo>
                <a:close/>
              </a:path>
              <a:path w="4963885" h="3722914" stroke="0" extrusionOk="0">
                <a:moveTo>
                  <a:pt x="0" y="0"/>
                </a:moveTo>
                <a:cubicBezTo>
                  <a:pt x="207777" y="-41139"/>
                  <a:pt x="397531" y="16641"/>
                  <a:pt x="501904" y="0"/>
                </a:cubicBezTo>
                <a:cubicBezTo>
                  <a:pt x="606277" y="-16641"/>
                  <a:pt x="784349" y="7211"/>
                  <a:pt x="904530" y="0"/>
                </a:cubicBezTo>
                <a:cubicBezTo>
                  <a:pt x="1024711" y="-7211"/>
                  <a:pt x="1401756" y="17757"/>
                  <a:pt x="1555351" y="0"/>
                </a:cubicBezTo>
                <a:cubicBezTo>
                  <a:pt x="1708946" y="-17757"/>
                  <a:pt x="1933949" y="29372"/>
                  <a:pt x="2057255" y="0"/>
                </a:cubicBezTo>
                <a:cubicBezTo>
                  <a:pt x="2180561" y="-29372"/>
                  <a:pt x="2356529" y="48696"/>
                  <a:pt x="2559158" y="0"/>
                </a:cubicBezTo>
                <a:cubicBezTo>
                  <a:pt x="2761787" y="-48696"/>
                  <a:pt x="2916190" y="32169"/>
                  <a:pt x="3209979" y="0"/>
                </a:cubicBezTo>
                <a:cubicBezTo>
                  <a:pt x="3503768" y="-32169"/>
                  <a:pt x="3452776" y="47786"/>
                  <a:pt x="3662244" y="0"/>
                </a:cubicBezTo>
                <a:cubicBezTo>
                  <a:pt x="3871712" y="-47786"/>
                  <a:pt x="4153417" y="25237"/>
                  <a:pt x="4313065" y="0"/>
                </a:cubicBezTo>
                <a:cubicBezTo>
                  <a:pt x="4472713" y="-25237"/>
                  <a:pt x="4804981" y="4880"/>
                  <a:pt x="4963885" y="0"/>
                </a:cubicBezTo>
                <a:cubicBezTo>
                  <a:pt x="5023417" y="173474"/>
                  <a:pt x="4960682" y="292791"/>
                  <a:pt x="4963885" y="531845"/>
                </a:cubicBezTo>
                <a:cubicBezTo>
                  <a:pt x="4967088" y="770899"/>
                  <a:pt x="4953986" y="817849"/>
                  <a:pt x="4963885" y="1063690"/>
                </a:cubicBezTo>
                <a:cubicBezTo>
                  <a:pt x="4973784" y="1309532"/>
                  <a:pt x="4952759" y="1416264"/>
                  <a:pt x="4963885" y="1632764"/>
                </a:cubicBezTo>
                <a:cubicBezTo>
                  <a:pt x="4975011" y="1849264"/>
                  <a:pt x="4931858" y="1895169"/>
                  <a:pt x="4963885" y="2052921"/>
                </a:cubicBezTo>
                <a:cubicBezTo>
                  <a:pt x="4995912" y="2210673"/>
                  <a:pt x="4955906" y="2408446"/>
                  <a:pt x="4963885" y="2584766"/>
                </a:cubicBezTo>
                <a:cubicBezTo>
                  <a:pt x="4971864" y="2761087"/>
                  <a:pt x="4931128" y="2973311"/>
                  <a:pt x="4963885" y="3116611"/>
                </a:cubicBezTo>
                <a:cubicBezTo>
                  <a:pt x="4996642" y="3259911"/>
                  <a:pt x="4896504" y="3444937"/>
                  <a:pt x="4963885" y="3722914"/>
                </a:cubicBezTo>
                <a:cubicBezTo>
                  <a:pt x="4748383" y="3764443"/>
                  <a:pt x="4618382" y="3676479"/>
                  <a:pt x="4362703" y="3722914"/>
                </a:cubicBezTo>
                <a:cubicBezTo>
                  <a:pt x="4107024" y="3769349"/>
                  <a:pt x="4034576" y="3663394"/>
                  <a:pt x="3811161" y="3722914"/>
                </a:cubicBezTo>
                <a:cubicBezTo>
                  <a:pt x="3587746" y="3782434"/>
                  <a:pt x="3541656" y="3717752"/>
                  <a:pt x="3408534" y="3722914"/>
                </a:cubicBezTo>
                <a:cubicBezTo>
                  <a:pt x="3275412" y="3728076"/>
                  <a:pt x="3079655" y="3698313"/>
                  <a:pt x="2956269" y="3722914"/>
                </a:cubicBezTo>
                <a:cubicBezTo>
                  <a:pt x="2832883" y="3747515"/>
                  <a:pt x="2622341" y="3653738"/>
                  <a:pt x="2305449" y="3722914"/>
                </a:cubicBezTo>
                <a:cubicBezTo>
                  <a:pt x="1988557" y="3792090"/>
                  <a:pt x="1905935" y="3662304"/>
                  <a:pt x="1753906" y="3722914"/>
                </a:cubicBezTo>
                <a:cubicBezTo>
                  <a:pt x="1601877" y="3783524"/>
                  <a:pt x="1418445" y="3682814"/>
                  <a:pt x="1301641" y="3722914"/>
                </a:cubicBezTo>
                <a:cubicBezTo>
                  <a:pt x="1184837" y="3763014"/>
                  <a:pt x="878841" y="3673957"/>
                  <a:pt x="750098" y="3722914"/>
                </a:cubicBezTo>
                <a:cubicBezTo>
                  <a:pt x="621355" y="3771871"/>
                  <a:pt x="280748" y="3707335"/>
                  <a:pt x="0" y="3722914"/>
                </a:cubicBezTo>
                <a:cubicBezTo>
                  <a:pt x="-34246" y="3553687"/>
                  <a:pt x="44785" y="3438837"/>
                  <a:pt x="0" y="3302757"/>
                </a:cubicBezTo>
                <a:cubicBezTo>
                  <a:pt x="-44785" y="3166677"/>
                  <a:pt x="20359" y="2989352"/>
                  <a:pt x="0" y="2733683"/>
                </a:cubicBezTo>
                <a:cubicBezTo>
                  <a:pt x="-20359" y="2478014"/>
                  <a:pt x="51231" y="2461564"/>
                  <a:pt x="0" y="2276296"/>
                </a:cubicBezTo>
                <a:cubicBezTo>
                  <a:pt x="-51231" y="2091028"/>
                  <a:pt x="50584" y="1835370"/>
                  <a:pt x="0" y="1669993"/>
                </a:cubicBezTo>
                <a:cubicBezTo>
                  <a:pt x="-50584" y="1504616"/>
                  <a:pt x="5183" y="1362657"/>
                  <a:pt x="0" y="1175377"/>
                </a:cubicBezTo>
                <a:cubicBezTo>
                  <a:pt x="-5183" y="988097"/>
                  <a:pt x="3211" y="858676"/>
                  <a:pt x="0" y="755220"/>
                </a:cubicBezTo>
                <a:cubicBezTo>
                  <a:pt x="-3211" y="651764"/>
                  <a:pt x="83577" y="224858"/>
                  <a:pt x="0" y="0"/>
                </a:cubicBezTo>
                <a:close/>
              </a:path>
            </a:pathLst>
          </a:custGeom>
          <a:ln w="635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25667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697F342-9FB2-11CD-443F-2D8CDB270251}"/>
              </a:ext>
            </a:extLst>
          </p:cNvPr>
          <p:cNvSpPr>
            <a:spLocks noGrp="1"/>
          </p:cNvSpPr>
          <p:nvPr>
            <p:ph type="title"/>
          </p:nvPr>
        </p:nvSpPr>
        <p:spPr>
          <a:xfrm>
            <a:off x="1034142" y="324191"/>
            <a:ext cx="10515600" cy="1325563"/>
          </a:xfrm>
        </p:spPr>
        <p:txBody>
          <a:bodyPr/>
          <a:lstStyle/>
          <a:p>
            <a:r>
              <a:rPr lang="hu-HU" dirty="0" err="1">
                <a:latin typeface="Aharoni" panose="02010803020104030203" pitchFamily="2" charset="-79"/>
                <a:cs typeface="Aharoni" panose="02010803020104030203" pitchFamily="2" charset="-79"/>
              </a:rPr>
              <a:t>Meaning</a:t>
            </a:r>
            <a:r>
              <a:rPr lang="hu-HU" dirty="0">
                <a:latin typeface="Aharoni" panose="02010803020104030203" pitchFamily="2" charset="-79"/>
                <a:cs typeface="Aharoni" panose="02010803020104030203" pitchFamily="2" charset="-79"/>
              </a:rPr>
              <a:t> of </a:t>
            </a:r>
            <a:r>
              <a:rPr lang="hu-HU" dirty="0" err="1">
                <a:latin typeface="Aharoni" panose="02010803020104030203" pitchFamily="2" charset="-79"/>
                <a:cs typeface="Aharoni" panose="02010803020104030203" pitchFamily="2" charset="-79"/>
              </a:rPr>
              <a:t>the</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Name</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6049C37F-B8E5-53DB-3483-19425318278E}"/>
              </a:ext>
            </a:extLst>
          </p:cNvPr>
          <p:cNvSpPr>
            <a:spLocks noGrp="1"/>
          </p:cNvSpPr>
          <p:nvPr>
            <p:ph idx="1"/>
          </p:nvPr>
        </p:nvSpPr>
        <p:spPr>
          <a:xfrm>
            <a:off x="7249885" y="1690688"/>
            <a:ext cx="4299857" cy="4351338"/>
          </a:xfrm>
        </p:spPr>
        <p:txBody>
          <a:bodyPr/>
          <a:lstStyle/>
          <a:p>
            <a:pPr marL="0" indent="0">
              <a:buNone/>
            </a:pPr>
            <a:r>
              <a:rPr lang="en-US" dirty="0">
                <a:latin typeface="Arial Nova Light" panose="020B0304020202020204" pitchFamily="34" charset="0"/>
              </a:rPr>
              <a:t>The word “Acropolis” comes from Greek: “</a:t>
            </a:r>
            <a:r>
              <a:rPr lang="en-US" dirty="0" err="1">
                <a:latin typeface="Arial Nova Light" panose="020B0304020202020204" pitchFamily="34" charset="0"/>
              </a:rPr>
              <a:t>akron</a:t>
            </a:r>
            <a:r>
              <a:rPr lang="en-US" dirty="0">
                <a:latin typeface="Arial Nova Light" panose="020B0304020202020204" pitchFamily="34" charset="0"/>
              </a:rPr>
              <a:t>” meaning high and “polis” meaning city. It describes a fortified area built on elevated ground.</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97F5F4FD-90F8-A0B0-E4CA-D59765C930DB}"/>
              </a:ext>
            </a:extLst>
          </p:cNvPr>
          <p:cNvPicPr>
            <a:picLocks noChangeAspect="1"/>
          </p:cNvPicPr>
          <p:nvPr/>
        </p:nvPicPr>
        <p:blipFill>
          <a:blip r:embed="rId2"/>
          <a:stretch>
            <a:fillRect/>
          </a:stretch>
        </p:blipFill>
        <p:spPr>
          <a:xfrm>
            <a:off x="957942" y="1649755"/>
            <a:ext cx="5856363" cy="4392272"/>
          </a:xfrm>
          <a:custGeom>
            <a:avLst/>
            <a:gdLst>
              <a:gd name="csX0" fmla="*/ 0 w 5856363"/>
              <a:gd name="csY0" fmla="*/ 0 h 4392272"/>
              <a:gd name="csX1" fmla="*/ 585636 w 5856363"/>
              <a:gd name="csY1" fmla="*/ 0 h 4392272"/>
              <a:gd name="csX2" fmla="*/ 1112709 w 5856363"/>
              <a:gd name="csY2" fmla="*/ 0 h 4392272"/>
              <a:gd name="csX3" fmla="*/ 1756909 w 5856363"/>
              <a:gd name="csY3" fmla="*/ 0 h 4392272"/>
              <a:gd name="csX4" fmla="*/ 2459672 w 5856363"/>
              <a:gd name="csY4" fmla="*/ 0 h 4392272"/>
              <a:gd name="csX5" fmla="*/ 3103872 w 5856363"/>
              <a:gd name="csY5" fmla="*/ 0 h 4392272"/>
              <a:gd name="csX6" fmla="*/ 3689509 w 5856363"/>
              <a:gd name="csY6" fmla="*/ 0 h 4392272"/>
              <a:gd name="csX7" fmla="*/ 4275145 w 5856363"/>
              <a:gd name="csY7" fmla="*/ 0 h 4392272"/>
              <a:gd name="csX8" fmla="*/ 4743654 w 5856363"/>
              <a:gd name="csY8" fmla="*/ 0 h 4392272"/>
              <a:gd name="csX9" fmla="*/ 5856363 w 5856363"/>
              <a:gd name="csY9" fmla="*/ 0 h 4392272"/>
              <a:gd name="csX10" fmla="*/ 5856363 w 5856363"/>
              <a:gd name="csY10" fmla="*/ 636879 h 4392272"/>
              <a:gd name="csX11" fmla="*/ 5856363 w 5856363"/>
              <a:gd name="csY11" fmla="*/ 1141991 h 4392272"/>
              <a:gd name="csX12" fmla="*/ 5856363 w 5856363"/>
              <a:gd name="csY12" fmla="*/ 1603179 h 4392272"/>
              <a:gd name="csX13" fmla="*/ 5856363 w 5856363"/>
              <a:gd name="csY13" fmla="*/ 2152213 h 4392272"/>
              <a:gd name="csX14" fmla="*/ 5856363 w 5856363"/>
              <a:gd name="csY14" fmla="*/ 2701247 h 4392272"/>
              <a:gd name="csX15" fmla="*/ 5856363 w 5856363"/>
              <a:gd name="csY15" fmla="*/ 3162436 h 4392272"/>
              <a:gd name="csX16" fmla="*/ 5856363 w 5856363"/>
              <a:gd name="csY16" fmla="*/ 3623624 h 4392272"/>
              <a:gd name="csX17" fmla="*/ 5856363 w 5856363"/>
              <a:gd name="csY17" fmla="*/ 4392272 h 4392272"/>
              <a:gd name="csX18" fmla="*/ 5387854 w 5856363"/>
              <a:gd name="csY18" fmla="*/ 4392272 h 4392272"/>
              <a:gd name="csX19" fmla="*/ 4977909 w 5856363"/>
              <a:gd name="csY19" fmla="*/ 4392272 h 4392272"/>
              <a:gd name="csX20" fmla="*/ 4567963 w 5856363"/>
              <a:gd name="csY20" fmla="*/ 4392272 h 4392272"/>
              <a:gd name="csX21" fmla="*/ 3865200 w 5856363"/>
              <a:gd name="csY21" fmla="*/ 4392272 h 4392272"/>
              <a:gd name="csX22" fmla="*/ 3396691 w 5856363"/>
              <a:gd name="csY22" fmla="*/ 4392272 h 4392272"/>
              <a:gd name="csX23" fmla="*/ 2986745 w 5856363"/>
              <a:gd name="csY23" fmla="*/ 4392272 h 4392272"/>
              <a:gd name="csX24" fmla="*/ 2283982 w 5856363"/>
              <a:gd name="csY24" fmla="*/ 4392272 h 4392272"/>
              <a:gd name="csX25" fmla="*/ 1815473 w 5856363"/>
              <a:gd name="csY25" fmla="*/ 4392272 h 4392272"/>
              <a:gd name="csX26" fmla="*/ 1288400 w 5856363"/>
              <a:gd name="csY26" fmla="*/ 4392272 h 4392272"/>
              <a:gd name="csX27" fmla="*/ 819891 w 5856363"/>
              <a:gd name="csY27" fmla="*/ 4392272 h 4392272"/>
              <a:gd name="csX28" fmla="*/ 0 w 5856363"/>
              <a:gd name="csY28" fmla="*/ 4392272 h 4392272"/>
              <a:gd name="csX29" fmla="*/ 0 w 5856363"/>
              <a:gd name="csY29" fmla="*/ 3931083 h 4392272"/>
              <a:gd name="csX30" fmla="*/ 0 w 5856363"/>
              <a:gd name="csY30" fmla="*/ 3469895 h 4392272"/>
              <a:gd name="csX31" fmla="*/ 0 w 5856363"/>
              <a:gd name="csY31" fmla="*/ 2964784 h 4392272"/>
              <a:gd name="csX32" fmla="*/ 0 w 5856363"/>
              <a:gd name="csY32" fmla="*/ 2327904 h 4392272"/>
              <a:gd name="csX33" fmla="*/ 0 w 5856363"/>
              <a:gd name="csY33" fmla="*/ 1778870 h 4392272"/>
              <a:gd name="csX34" fmla="*/ 0 w 5856363"/>
              <a:gd name="csY34" fmla="*/ 1229836 h 4392272"/>
              <a:gd name="csX35" fmla="*/ 0 w 5856363"/>
              <a:gd name="csY35" fmla="*/ 636879 h 4392272"/>
              <a:gd name="csX36" fmla="*/ 0 w 5856363"/>
              <a:gd name="csY36" fmla="*/ 0 h 43922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856363" h="4392272" fill="none" extrusionOk="0">
                <a:moveTo>
                  <a:pt x="0" y="0"/>
                </a:moveTo>
                <a:cubicBezTo>
                  <a:pt x="150047" y="-43505"/>
                  <a:pt x="442851" y="4530"/>
                  <a:pt x="585636" y="0"/>
                </a:cubicBezTo>
                <a:cubicBezTo>
                  <a:pt x="728421" y="-4530"/>
                  <a:pt x="859026" y="24480"/>
                  <a:pt x="1112709" y="0"/>
                </a:cubicBezTo>
                <a:cubicBezTo>
                  <a:pt x="1366392" y="-24480"/>
                  <a:pt x="1480975" y="22221"/>
                  <a:pt x="1756909" y="0"/>
                </a:cubicBezTo>
                <a:cubicBezTo>
                  <a:pt x="2032843" y="-22221"/>
                  <a:pt x="2126434" y="9695"/>
                  <a:pt x="2459672" y="0"/>
                </a:cubicBezTo>
                <a:cubicBezTo>
                  <a:pt x="2792910" y="-9695"/>
                  <a:pt x="2802048" y="7970"/>
                  <a:pt x="3103872" y="0"/>
                </a:cubicBezTo>
                <a:cubicBezTo>
                  <a:pt x="3405696" y="-7970"/>
                  <a:pt x="3541692" y="5063"/>
                  <a:pt x="3689509" y="0"/>
                </a:cubicBezTo>
                <a:cubicBezTo>
                  <a:pt x="3837326" y="-5063"/>
                  <a:pt x="4078431" y="2793"/>
                  <a:pt x="4275145" y="0"/>
                </a:cubicBezTo>
                <a:cubicBezTo>
                  <a:pt x="4471859" y="-2793"/>
                  <a:pt x="4620765" y="35284"/>
                  <a:pt x="4743654" y="0"/>
                </a:cubicBezTo>
                <a:cubicBezTo>
                  <a:pt x="4866543" y="-35284"/>
                  <a:pt x="5620522" y="55310"/>
                  <a:pt x="5856363" y="0"/>
                </a:cubicBezTo>
                <a:cubicBezTo>
                  <a:pt x="5885141" y="191394"/>
                  <a:pt x="5853361" y="383581"/>
                  <a:pt x="5856363" y="636879"/>
                </a:cubicBezTo>
                <a:cubicBezTo>
                  <a:pt x="5859365" y="890177"/>
                  <a:pt x="5838179" y="911209"/>
                  <a:pt x="5856363" y="1141991"/>
                </a:cubicBezTo>
                <a:cubicBezTo>
                  <a:pt x="5874547" y="1372773"/>
                  <a:pt x="5842864" y="1384905"/>
                  <a:pt x="5856363" y="1603179"/>
                </a:cubicBezTo>
                <a:cubicBezTo>
                  <a:pt x="5869862" y="1821453"/>
                  <a:pt x="5829745" y="1883729"/>
                  <a:pt x="5856363" y="2152213"/>
                </a:cubicBezTo>
                <a:cubicBezTo>
                  <a:pt x="5882981" y="2420697"/>
                  <a:pt x="5792962" y="2553374"/>
                  <a:pt x="5856363" y="2701247"/>
                </a:cubicBezTo>
                <a:cubicBezTo>
                  <a:pt x="5919764" y="2849120"/>
                  <a:pt x="5835642" y="2933240"/>
                  <a:pt x="5856363" y="3162436"/>
                </a:cubicBezTo>
                <a:cubicBezTo>
                  <a:pt x="5877084" y="3391632"/>
                  <a:pt x="5821452" y="3461830"/>
                  <a:pt x="5856363" y="3623624"/>
                </a:cubicBezTo>
                <a:cubicBezTo>
                  <a:pt x="5891274" y="3785418"/>
                  <a:pt x="5836174" y="4176791"/>
                  <a:pt x="5856363" y="4392272"/>
                </a:cubicBezTo>
                <a:cubicBezTo>
                  <a:pt x="5685200" y="4444088"/>
                  <a:pt x="5608076" y="4341208"/>
                  <a:pt x="5387854" y="4392272"/>
                </a:cubicBezTo>
                <a:cubicBezTo>
                  <a:pt x="5167632" y="4443336"/>
                  <a:pt x="5139688" y="4388735"/>
                  <a:pt x="4977909" y="4392272"/>
                </a:cubicBezTo>
                <a:cubicBezTo>
                  <a:pt x="4816131" y="4395809"/>
                  <a:pt x="4651525" y="4359689"/>
                  <a:pt x="4567963" y="4392272"/>
                </a:cubicBezTo>
                <a:cubicBezTo>
                  <a:pt x="4484401" y="4424855"/>
                  <a:pt x="4065778" y="4375697"/>
                  <a:pt x="3865200" y="4392272"/>
                </a:cubicBezTo>
                <a:cubicBezTo>
                  <a:pt x="3664622" y="4408847"/>
                  <a:pt x="3510089" y="4382788"/>
                  <a:pt x="3396691" y="4392272"/>
                </a:cubicBezTo>
                <a:cubicBezTo>
                  <a:pt x="3283293" y="4401756"/>
                  <a:pt x="3165262" y="4390656"/>
                  <a:pt x="2986745" y="4392272"/>
                </a:cubicBezTo>
                <a:cubicBezTo>
                  <a:pt x="2808228" y="4393888"/>
                  <a:pt x="2540614" y="4345848"/>
                  <a:pt x="2283982" y="4392272"/>
                </a:cubicBezTo>
                <a:cubicBezTo>
                  <a:pt x="2027350" y="4438696"/>
                  <a:pt x="2024019" y="4347716"/>
                  <a:pt x="1815473" y="4392272"/>
                </a:cubicBezTo>
                <a:cubicBezTo>
                  <a:pt x="1606927" y="4436828"/>
                  <a:pt x="1532844" y="4391409"/>
                  <a:pt x="1288400" y="4392272"/>
                </a:cubicBezTo>
                <a:cubicBezTo>
                  <a:pt x="1043956" y="4393135"/>
                  <a:pt x="1012790" y="4378648"/>
                  <a:pt x="819891" y="4392272"/>
                </a:cubicBezTo>
                <a:cubicBezTo>
                  <a:pt x="626992" y="4405896"/>
                  <a:pt x="243301" y="4369874"/>
                  <a:pt x="0" y="4392272"/>
                </a:cubicBezTo>
                <a:cubicBezTo>
                  <a:pt x="-50533" y="4267548"/>
                  <a:pt x="695" y="4077495"/>
                  <a:pt x="0" y="3931083"/>
                </a:cubicBezTo>
                <a:cubicBezTo>
                  <a:pt x="-695" y="3784671"/>
                  <a:pt x="26039" y="3673094"/>
                  <a:pt x="0" y="3469895"/>
                </a:cubicBezTo>
                <a:cubicBezTo>
                  <a:pt x="-26039" y="3266696"/>
                  <a:pt x="15332" y="3161037"/>
                  <a:pt x="0" y="2964784"/>
                </a:cubicBezTo>
                <a:cubicBezTo>
                  <a:pt x="-15332" y="2768531"/>
                  <a:pt x="5606" y="2578462"/>
                  <a:pt x="0" y="2327904"/>
                </a:cubicBezTo>
                <a:cubicBezTo>
                  <a:pt x="-5606" y="2077346"/>
                  <a:pt x="60675" y="2021829"/>
                  <a:pt x="0" y="1778870"/>
                </a:cubicBezTo>
                <a:cubicBezTo>
                  <a:pt x="-60675" y="1535911"/>
                  <a:pt x="31734" y="1379443"/>
                  <a:pt x="0" y="1229836"/>
                </a:cubicBezTo>
                <a:cubicBezTo>
                  <a:pt x="-31734" y="1080229"/>
                  <a:pt x="36324" y="758516"/>
                  <a:pt x="0" y="636879"/>
                </a:cubicBezTo>
                <a:cubicBezTo>
                  <a:pt x="-36324" y="515242"/>
                  <a:pt x="69800" y="148523"/>
                  <a:pt x="0" y="0"/>
                </a:cubicBezTo>
                <a:close/>
              </a:path>
              <a:path w="5856363" h="4392272" stroke="0" extrusionOk="0">
                <a:moveTo>
                  <a:pt x="0" y="0"/>
                </a:moveTo>
                <a:cubicBezTo>
                  <a:pt x="82944" y="-11637"/>
                  <a:pt x="318433" y="29090"/>
                  <a:pt x="409945" y="0"/>
                </a:cubicBezTo>
                <a:cubicBezTo>
                  <a:pt x="501458" y="-29090"/>
                  <a:pt x="866584" y="5102"/>
                  <a:pt x="995582" y="0"/>
                </a:cubicBezTo>
                <a:cubicBezTo>
                  <a:pt x="1124580" y="-5102"/>
                  <a:pt x="1545455" y="53214"/>
                  <a:pt x="1698345" y="0"/>
                </a:cubicBezTo>
                <a:cubicBezTo>
                  <a:pt x="1851235" y="-53214"/>
                  <a:pt x="2010727" y="4596"/>
                  <a:pt x="2225418" y="0"/>
                </a:cubicBezTo>
                <a:cubicBezTo>
                  <a:pt x="2440109" y="-4596"/>
                  <a:pt x="2511128" y="9926"/>
                  <a:pt x="2752491" y="0"/>
                </a:cubicBezTo>
                <a:cubicBezTo>
                  <a:pt x="2993854" y="-9926"/>
                  <a:pt x="3254988" y="71525"/>
                  <a:pt x="3396691" y="0"/>
                </a:cubicBezTo>
                <a:cubicBezTo>
                  <a:pt x="3538394" y="-71525"/>
                  <a:pt x="3652456" y="15894"/>
                  <a:pt x="3806636" y="0"/>
                </a:cubicBezTo>
                <a:cubicBezTo>
                  <a:pt x="3960816" y="-15894"/>
                  <a:pt x="4170003" y="53628"/>
                  <a:pt x="4392272" y="0"/>
                </a:cubicBezTo>
                <a:cubicBezTo>
                  <a:pt x="4614541" y="-53628"/>
                  <a:pt x="4898265" y="9739"/>
                  <a:pt x="5095036" y="0"/>
                </a:cubicBezTo>
                <a:cubicBezTo>
                  <a:pt x="5291807" y="-9739"/>
                  <a:pt x="5595507" y="57937"/>
                  <a:pt x="5856363" y="0"/>
                </a:cubicBezTo>
                <a:cubicBezTo>
                  <a:pt x="5883902" y="133666"/>
                  <a:pt x="5833380" y="314688"/>
                  <a:pt x="5856363" y="505111"/>
                </a:cubicBezTo>
                <a:cubicBezTo>
                  <a:pt x="5879346" y="695534"/>
                  <a:pt x="5818720" y="802765"/>
                  <a:pt x="5856363" y="1054145"/>
                </a:cubicBezTo>
                <a:cubicBezTo>
                  <a:pt x="5894006" y="1305525"/>
                  <a:pt x="5839913" y="1424829"/>
                  <a:pt x="5856363" y="1647102"/>
                </a:cubicBezTo>
                <a:cubicBezTo>
                  <a:pt x="5872813" y="1869375"/>
                  <a:pt x="5840645" y="1946337"/>
                  <a:pt x="5856363" y="2108291"/>
                </a:cubicBezTo>
                <a:cubicBezTo>
                  <a:pt x="5872081" y="2270245"/>
                  <a:pt x="5855072" y="2348571"/>
                  <a:pt x="5856363" y="2525556"/>
                </a:cubicBezTo>
                <a:cubicBezTo>
                  <a:pt x="5857654" y="2702541"/>
                  <a:pt x="5820115" y="2879769"/>
                  <a:pt x="5856363" y="2986745"/>
                </a:cubicBezTo>
                <a:cubicBezTo>
                  <a:pt x="5892611" y="3093721"/>
                  <a:pt x="5840316" y="3283779"/>
                  <a:pt x="5856363" y="3404011"/>
                </a:cubicBezTo>
                <a:cubicBezTo>
                  <a:pt x="5872410" y="3524243"/>
                  <a:pt x="5843080" y="3948090"/>
                  <a:pt x="5856363" y="4392272"/>
                </a:cubicBezTo>
                <a:cubicBezTo>
                  <a:pt x="5746136" y="4439637"/>
                  <a:pt x="5499592" y="4348583"/>
                  <a:pt x="5387854" y="4392272"/>
                </a:cubicBezTo>
                <a:cubicBezTo>
                  <a:pt x="5276116" y="4435961"/>
                  <a:pt x="5094417" y="4373255"/>
                  <a:pt x="4860781" y="4392272"/>
                </a:cubicBezTo>
                <a:cubicBezTo>
                  <a:pt x="4627145" y="4411289"/>
                  <a:pt x="4398555" y="4362784"/>
                  <a:pt x="4216581" y="4392272"/>
                </a:cubicBezTo>
                <a:cubicBezTo>
                  <a:pt x="4034607" y="4421760"/>
                  <a:pt x="3823121" y="4335863"/>
                  <a:pt x="3572381" y="4392272"/>
                </a:cubicBezTo>
                <a:cubicBezTo>
                  <a:pt x="3321641" y="4448681"/>
                  <a:pt x="3307561" y="4381510"/>
                  <a:pt x="3162436" y="4392272"/>
                </a:cubicBezTo>
                <a:cubicBezTo>
                  <a:pt x="3017312" y="4403034"/>
                  <a:pt x="2738517" y="4341870"/>
                  <a:pt x="2459672" y="4392272"/>
                </a:cubicBezTo>
                <a:cubicBezTo>
                  <a:pt x="2180827" y="4442674"/>
                  <a:pt x="2062956" y="4335231"/>
                  <a:pt x="1756909" y="4392272"/>
                </a:cubicBezTo>
                <a:cubicBezTo>
                  <a:pt x="1450862" y="4449313"/>
                  <a:pt x="1445989" y="4391032"/>
                  <a:pt x="1346963" y="4392272"/>
                </a:cubicBezTo>
                <a:cubicBezTo>
                  <a:pt x="1247937" y="4393512"/>
                  <a:pt x="1098073" y="4364250"/>
                  <a:pt x="878454" y="4392272"/>
                </a:cubicBezTo>
                <a:cubicBezTo>
                  <a:pt x="658835" y="4420294"/>
                  <a:pt x="300313" y="4367225"/>
                  <a:pt x="0" y="4392272"/>
                </a:cubicBezTo>
                <a:cubicBezTo>
                  <a:pt x="-49768" y="4117343"/>
                  <a:pt x="17644" y="3888909"/>
                  <a:pt x="0" y="3755393"/>
                </a:cubicBezTo>
                <a:cubicBezTo>
                  <a:pt x="-17644" y="3621877"/>
                  <a:pt x="44766" y="3429903"/>
                  <a:pt x="0" y="3338127"/>
                </a:cubicBezTo>
                <a:cubicBezTo>
                  <a:pt x="-44766" y="3246351"/>
                  <a:pt x="22874" y="2838993"/>
                  <a:pt x="0" y="2701247"/>
                </a:cubicBezTo>
                <a:cubicBezTo>
                  <a:pt x="-22874" y="2563501"/>
                  <a:pt x="38541" y="2328601"/>
                  <a:pt x="0" y="2108291"/>
                </a:cubicBezTo>
                <a:cubicBezTo>
                  <a:pt x="-38541" y="1887981"/>
                  <a:pt x="69492" y="1781330"/>
                  <a:pt x="0" y="1471411"/>
                </a:cubicBezTo>
                <a:cubicBezTo>
                  <a:pt x="-69492" y="1161492"/>
                  <a:pt x="7633" y="991395"/>
                  <a:pt x="0" y="834532"/>
                </a:cubicBezTo>
                <a:cubicBezTo>
                  <a:pt x="-7633" y="677669"/>
                  <a:pt x="70271" y="258079"/>
                  <a:pt x="0" y="0"/>
                </a:cubicBezTo>
                <a:close/>
              </a:path>
            </a:pathLst>
          </a:custGeom>
          <a:ln w="63500">
            <a:solidFill>
              <a:schemeClr val="tx2">
                <a:lumMod val="90000"/>
                <a:lumOff val="10000"/>
              </a:schemeClr>
            </a:solidFill>
            <a:extLst>
              <a:ext uri="{C807C97D-BFC1-408E-A445-0C87EB9F89A2}">
                <ask:lineSketchStyleProps xmlns:ask="http://schemas.microsoft.com/office/drawing/2018/sketchyshapes" sd="2606772867">
                  <a:prstGeom prst="rect">
                    <a:avLst/>
                  </a:prstGeom>
                  <ask:type>
                    <ask:lineSketchScribble/>
                  </ask:type>
                </ask:lineSketchStyleProps>
              </a:ext>
            </a:extLst>
          </a:ln>
        </p:spPr>
      </p:pic>
    </p:spTree>
    <p:extLst>
      <p:ext uri="{BB962C8B-B14F-4D97-AF65-F5344CB8AC3E}">
        <p14:creationId xmlns:p14="http://schemas.microsoft.com/office/powerpoint/2010/main" val="26763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828DC5C-E449-71D0-3E4E-79E8B09101AB}"/>
              </a:ext>
            </a:extLst>
          </p:cNvPr>
          <p:cNvSpPr>
            <a:spLocks noGrp="1"/>
          </p:cNvSpPr>
          <p:nvPr>
            <p:ph type="title"/>
          </p:nvPr>
        </p:nvSpPr>
        <p:spPr/>
        <p:txBody>
          <a:bodyPr/>
          <a:lstStyle/>
          <a:p>
            <a:r>
              <a:rPr lang="hu-HU" dirty="0" err="1">
                <a:latin typeface="Aharoni" panose="02010803020104030203" pitchFamily="2" charset="-79"/>
                <a:cs typeface="Aharoni" panose="02010803020104030203" pitchFamily="2" charset="-79"/>
              </a:rPr>
              <a:t>Historical</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Importance</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3BB995C2-0AEB-48A1-5569-811BE5CC7C29}"/>
              </a:ext>
            </a:extLst>
          </p:cNvPr>
          <p:cNvSpPr>
            <a:spLocks noGrp="1"/>
          </p:cNvSpPr>
          <p:nvPr>
            <p:ph idx="1"/>
          </p:nvPr>
        </p:nvSpPr>
        <p:spPr>
          <a:xfrm>
            <a:off x="6672942" y="1825625"/>
            <a:ext cx="4680857" cy="4351338"/>
          </a:xfrm>
        </p:spPr>
        <p:txBody>
          <a:bodyPr/>
          <a:lstStyle/>
          <a:p>
            <a:pPr marL="0" indent="0">
              <a:buNone/>
            </a:pPr>
            <a:r>
              <a:rPr lang="en-US" dirty="0">
                <a:latin typeface="Arial Nova Light" panose="020B0304020202020204" pitchFamily="34" charset="0"/>
              </a:rPr>
              <a:t>In ancient Athens, the Acropolis was the center of political power, religion, and public life. Important ceremonies, celebrations, and decisions took place here.</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1D9DCAB3-94E4-440E-D79D-C4FBCEFB89FA}"/>
              </a:ext>
            </a:extLst>
          </p:cNvPr>
          <p:cNvPicPr>
            <a:picLocks noChangeAspect="1"/>
          </p:cNvPicPr>
          <p:nvPr/>
        </p:nvPicPr>
        <p:blipFill>
          <a:blip r:embed="rId2"/>
          <a:stretch>
            <a:fillRect/>
          </a:stretch>
        </p:blipFill>
        <p:spPr>
          <a:xfrm>
            <a:off x="1771650" y="1690688"/>
            <a:ext cx="3529693" cy="4706257"/>
          </a:xfrm>
          <a:custGeom>
            <a:avLst/>
            <a:gdLst>
              <a:gd name="csX0" fmla="*/ 0 w 3529693"/>
              <a:gd name="csY0" fmla="*/ 0 h 4706257"/>
              <a:gd name="csX1" fmla="*/ 658876 w 3529693"/>
              <a:gd name="csY1" fmla="*/ 0 h 4706257"/>
              <a:gd name="csX2" fmla="*/ 1317752 w 3529693"/>
              <a:gd name="csY2" fmla="*/ 0 h 4706257"/>
              <a:gd name="csX3" fmla="*/ 1906034 w 3529693"/>
              <a:gd name="csY3" fmla="*/ 0 h 4706257"/>
              <a:gd name="csX4" fmla="*/ 2529613 w 3529693"/>
              <a:gd name="csY4" fmla="*/ 0 h 4706257"/>
              <a:gd name="csX5" fmla="*/ 3529693 w 3529693"/>
              <a:gd name="csY5" fmla="*/ 0 h 4706257"/>
              <a:gd name="csX6" fmla="*/ 3529693 w 3529693"/>
              <a:gd name="csY6" fmla="*/ 588282 h 4706257"/>
              <a:gd name="csX7" fmla="*/ 3529693 w 3529693"/>
              <a:gd name="csY7" fmla="*/ 1223627 h 4706257"/>
              <a:gd name="csX8" fmla="*/ 3529693 w 3529693"/>
              <a:gd name="csY8" fmla="*/ 1717784 h 4706257"/>
              <a:gd name="csX9" fmla="*/ 3529693 w 3529693"/>
              <a:gd name="csY9" fmla="*/ 2164878 h 4706257"/>
              <a:gd name="csX10" fmla="*/ 3529693 w 3529693"/>
              <a:gd name="csY10" fmla="*/ 2659035 h 4706257"/>
              <a:gd name="csX11" fmla="*/ 3529693 w 3529693"/>
              <a:gd name="csY11" fmla="*/ 3200255 h 4706257"/>
              <a:gd name="csX12" fmla="*/ 3529693 w 3529693"/>
              <a:gd name="csY12" fmla="*/ 3788537 h 4706257"/>
              <a:gd name="csX13" fmla="*/ 3529693 w 3529693"/>
              <a:gd name="csY13" fmla="*/ 4706257 h 4706257"/>
              <a:gd name="csX14" fmla="*/ 2870817 w 3529693"/>
              <a:gd name="csY14" fmla="*/ 4706257 h 4706257"/>
              <a:gd name="csX15" fmla="*/ 2282535 w 3529693"/>
              <a:gd name="csY15" fmla="*/ 4706257 h 4706257"/>
              <a:gd name="csX16" fmla="*/ 1694253 w 3529693"/>
              <a:gd name="csY16" fmla="*/ 4706257 h 4706257"/>
              <a:gd name="csX17" fmla="*/ 1105970 w 3529693"/>
              <a:gd name="csY17" fmla="*/ 4706257 h 4706257"/>
              <a:gd name="csX18" fmla="*/ 517688 w 3529693"/>
              <a:gd name="csY18" fmla="*/ 4706257 h 4706257"/>
              <a:gd name="csX19" fmla="*/ 0 w 3529693"/>
              <a:gd name="csY19" fmla="*/ 4706257 h 4706257"/>
              <a:gd name="csX20" fmla="*/ 0 w 3529693"/>
              <a:gd name="csY20" fmla="*/ 4070912 h 4706257"/>
              <a:gd name="csX21" fmla="*/ 0 w 3529693"/>
              <a:gd name="csY21" fmla="*/ 3435568 h 4706257"/>
              <a:gd name="csX22" fmla="*/ 0 w 3529693"/>
              <a:gd name="csY22" fmla="*/ 2800223 h 4706257"/>
              <a:gd name="csX23" fmla="*/ 0 w 3529693"/>
              <a:gd name="csY23" fmla="*/ 2164878 h 4706257"/>
              <a:gd name="csX24" fmla="*/ 0 w 3529693"/>
              <a:gd name="csY24" fmla="*/ 1482471 h 4706257"/>
              <a:gd name="csX25" fmla="*/ 0 w 3529693"/>
              <a:gd name="csY25" fmla="*/ 894189 h 4706257"/>
              <a:gd name="csX26" fmla="*/ 0 w 3529693"/>
              <a:gd name="csY26" fmla="*/ 0 h 4706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529693" h="4706257" fill="none" extrusionOk="0">
                <a:moveTo>
                  <a:pt x="0" y="0"/>
                </a:moveTo>
                <a:cubicBezTo>
                  <a:pt x="301762" y="-8492"/>
                  <a:pt x="422288" y="75882"/>
                  <a:pt x="658876" y="0"/>
                </a:cubicBezTo>
                <a:cubicBezTo>
                  <a:pt x="895464" y="-75882"/>
                  <a:pt x="1043329" y="54429"/>
                  <a:pt x="1317752" y="0"/>
                </a:cubicBezTo>
                <a:cubicBezTo>
                  <a:pt x="1592175" y="-54429"/>
                  <a:pt x="1669568" y="22371"/>
                  <a:pt x="1906034" y="0"/>
                </a:cubicBezTo>
                <a:cubicBezTo>
                  <a:pt x="2142500" y="-22371"/>
                  <a:pt x="2326931" y="37265"/>
                  <a:pt x="2529613" y="0"/>
                </a:cubicBezTo>
                <a:cubicBezTo>
                  <a:pt x="2732295" y="-37265"/>
                  <a:pt x="3201906" y="38026"/>
                  <a:pt x="3529693" y="0"/>
                </a:cubicBezTo>
                <a:cubicBezTo>
                  <a:pt x="3533526" y="225753"/>
                  <a:pt x="3516359" y="412082"/>
                  <a:pt x="3529693" y="588282"/>
                </a:cubicBezTo>
                <a:cubicBezTo>
                  <a:pt x="3543027" y="764482"/>
                  <a:pt x="3521529" y="993193"/>
                  <a:pt x="3529693" y="1223627"/>
                </a:cubicBezTo>
                <a:cubicBezTo>
                  <a:pt x="3537857" y="1454062"/>
                  <a:pt x="3506463" y="1606068"/>
                  <a:pt x="3529693" y="1717784"/>
                </a:cubicBezTo>
                <a:cubicBezTo>
                  <a:pt x="3552923" y="1829500"/>
                  <a:pt x="3493049" y="2047726"/>
                  <a:pt x="3529693" y="2164878"/>
                </a:cubicBezTo>
                <a:cubicBezTo>
                  <a:pt x="3566337" y="2282030"/>
                  <a:pt x="3511010" y="2502660"/>
                  <a:pt x="3529693" y="2659035"/>
                </a:cubicBezTo>
                <a:cubicBezTo>
                  <a:pt x="3548376" y="2815410"/>
                  <a:pt x="3522577" y="2966420"/>
                  <a:pt x="3529693" y="3200255"/>
                </a:cubicBezTo>
                <a:cubicBezTo>
                  <a:pt x="3536809" y="3434090"/>
                  <a:pt x="3521730" y="3613614"/>
                  <a:pt x="3529693" y="3788537"/>
                </a:cubicBezTo>
                <a:cubicBezTo>
                  <a:pt x="3537656" y="3963460"/>
                  <a:pt x="3470976" y="4409606"/>
                  <a:pt x="3529693" y="4706257"/>
                </a:cubicBezTo>
                <a:cubicBezTo>
                  <a:pt x="3259257" y="4734810"/>
                  <a:pt x="3171022" y="4679596"/>
                  <a:pt x="2870817" y="4706257"/>
                </a:cubicBezTo>
                <a:cubicBezTo>
                  <a:pt x="2570612" y="4732918"/>
                  <a:pt x="2526643" y="4656239"/>
                  <a:pt x="2282535" y="4706257"/>
                </a:cubicBezTo>
                <a:cubicBezTo>
                  <a:pt x="2038427" y="4756275"/>
                  <a:pt x="1961234" y="4676245"/>
                  <a:pt x="1694253" y="4706257"/>
                </a:cubicBezTo>
                <a:cubicBezTo>
                  <a:pt x="1427272" y="4736269"/>
                  <a:pt x="1342673" y="4637036"/>
                  <a:pt x="1105970" y="4706257"/>
                </a:cubicBezTo>
                <a:cubicBezTo>
                  <a:pt x="869267" y="4775478"/>
                  <a:pt x="805289" y="4692291"/>
                  <a:pt x="517688" y="4706257"/>
                </a:cubicBezTo>
                <a:cubicBezTo>
                  <a:pt x="230087" y="4720223"/>
                  <a:pt x="197791" y="4668728"/>
                  <a:pt x="0" y="4706257"/>
                </a:cubicBezTo>
                <a:cubicBezTo>
                  <a:pt x="-53072" y="4549270"/>
                  <a:pt x="53548" y="4300628"/>
                  <a:pt x="0" y="4070912"/>
                </a:cubicBezTo>
                <a:cubicBezTo>
                  <a:pt x="-53548" y="3841196"/>
                  <a:pt x="60107" y="3627436"/>
                  <a:pt x="0" y="3435568"/>
                </a:cubicBezTo>
                <a:cubicBezTo>
                  <a:pt x="-60107" y="3243700"/>
                  <a:pt x="31507" y="3016799"/>
                  <a:pt x="0" y="2800223"/>
                </a:cubicBezTo>
                <a:cubicBezTo>
                  <a:pt x="-31507" y="2583648"/>
                  <a:pt x="28540" y="2391956"/>
                  <a:pt x="0" y="2164878"/>
                </a:cubicBezTo>
                <a:cubicBezTo>
                  <a:pt x="-28540" y="1937801"/>
                  <a:pt x="55652" y="1772876"/>
                  <a:pt x="0" y="1482471"/>
                </a:cubicBezTo>
                <a:cubicBezTo>
                  <a:pt x="-55652" y="1192066"/>
                  <a:pt x="1082" y="1054383"/>
                  <a:pt x="0" y="894189"/>
                </a:cubicBezTo>
                <a:cubicBezTo>
                  <a:pt x="-1082" y="733995"/>
                  <a:pt x="51844" y="203995"/>
                  <a:pt x="0" y="0"/>
                </a:cubicBezTo>
                <a:close/>
              </a:path>
              <a:path w="3529693" h="4706257" stroke="0" extrusionOk="0">
                <a:moveTo>
                  <a:pt x="0" y="0"/>
                </a:moveTo>
                <a:cubicBezTo>
                  <a:pt x="151666" y="-56016"/>
                  <a:pt x="302147" y="3807"/>
                  <a:pt x="552985" y="0"/>
                </a:cubicBezTo>
                <a:cubicBezTo>
                  <a:pt x="803823" y="-3807"/>
                  <a:pt x="916448" y="19867"/>
                  <a:pt x="1035377" y="0"/>
                </a:cubicBezTo>
                <a:cubicBezTo>
                  <a:pt x="1154306" y="-19867"/>
                  <a:pt x="1371748" y="62298"/>
                  <a:pt x="1694253" y="0"/>
                </a:cubicBezTo>
                <a:cubicBezTo>
                  <a:pt x="2016758" y="-62298"/>
                  <a:pt x="1985436" y="6143"/>
                  <a:pt x="2247238" y="0"/>
                </a:cubicBezTo>
                <a:cubicBezTo>
                  <a:pt x="2509041" y="-6143"/>
                  <a:pt x="2642397" y="3201"/>
                  <a:pt x="2800223" y="0"/>
                </a:cubicBezTo>
                <a:cubicBezTo>
                  <a:pt x="2958050" y="-3201"/>
                  <a:pt x="3363270" y="75366"/>
                  <a:pt x="3529693" y="0"/>
                </a:cubicBezTo>
                <a:cubicBezTo>
                  <a:pt x="3541596" y="121560"/>
                  <a:pt x="3520078" y="374613"/>
                  <a:pt x="3529693" y="494157"/>
                </a:cubicBezTo>
                <a:cubicBezTo>
                  <a:pt x="3539308" y="613701"/>
                  <a:pt x="3500356" y="957305"/>
                  <a:pt x="3529693" y="1082439"/>
                </a:cubicBezTo>
                <a:cubicBezTo>
                  <a:pt x="3559030" y="1207573"/>
                  <a:pt x="3482659" y="1358010"/>
                  <a:pt x="3529693" y="1576596"/>
                </a:cubicBezTo>
                <a:cubicBezTo>
                  <a:pt x="3576727" y="1795182"/>
                  <a:pt x="3513248" y="1890463"/>
                  <a:pt x="3529693" y="2070753"/>
                </a:cubicBezTo>
                <a:cubicBezTo>
                  <a:pt x="3546138" y="2251043"/>
                  <a:pt x="3484790" y="2525162"/>
                  <a:pt x="3529693" y="2659035"/>
                </a:cubicBezTo>
                <a:cubicBezTo>
                  <a:pt x="3574596" y="2792908"/>
                  <a:pt x="3522267" y="3006555"/>
                  <a:pt x="3529693" y="3294380"/>
                </a:cubicBezTo>
                <a:cubicBezTo>
                  <a:pt x="3537119" y="3582206"/>
                  <a:pt x="3477749" y="3632051"/>
                  <a:pt x="3529693" y="3741474"/>
                </a:cubicBezTo>
                <a:cubicBezTo>
                  <a:pt x="3581637" y="3850897"/>
                  <a:pt x="3526052" y="4435926"/>
                  <a:pt x="3529693" y="4706257"/>
                </a:cubicBezTo>
                <a:cubicBezTo>
                  <a:pt x="3383112" y="4764055"/>
                  <a:pt x="3098813" y="4655602"/>
                  <a:pt x="2941411" y="4706257"/>
                </a:cubicBezTo>
                <a:cubicBezTo>
                  <a:pt x="2784009" y="4756912"/>
                  <a:pt x="2609311" y="4666576"/>
                  <a:pt x="2353129" y="4706257"/>
                </a:cubicBezTo>
                <a:cubicBezTo>
                  <a:pt x="2096947" y="4745938"/>
                  <a:pt x="1937631" y="4691657"/>
                  <a:pt x="1694253" y="4706257"/>
                </a:cubicBezTo>
                <a:cubicBezTo>
                  <a:pt x="1450875" y="4720857"/>
                  <a:pt x="1285564" y="4655684"/>
                  <a:pt x="1105970" y="4706257"/>
                </a:cubicBezTo>
                <a:cubicBezTo>
                  <a:pt x="926376" y="4756830"/>
                  <a:pt x="730534" y="4673110"/>
                  <a:pt x="623579" y="4706257"/>
                </a:cubicBezTo>
                <a:cubicBezTo>
                  <a:pt x="516624" y="4739404"/>
                  <a:pt x="143583" y="4651479"/>
                  <a:pt x="0" y="4706257"/>
                </a:cubicBezTo>
                <a:cubicBezTo>
                  <a:pt x="-58779" y="4556423"/>
                  <a:pt x="66568" y="4308265"/>
                  <a:pt x="0" y="4023850"/>
                </a:cubicBezTo>
                <a:cubicBezTo>
                  <a:pt x="-66568" y="3739435"/>
                  <a:pt x="1472" y="3619125"/>
                  <a:pt x="0" y="3341442"/>
                </a:cubicBezTo>
                <a:cubicBezTo>
                  <a:pt x="-1472" y="3063759"/>
                  <a:pt x="44543" y="2872286"/>
                  <a:pt x="0" y="2753160"/>
                </a:cubicBezTo>
                <a:cubicBezTo>
                  <a:pt x="-44543" y="2634034"/>
                  <a:pt x="40417" y="2336046"/>
                  <a:pt x="0" y="2211941"/>
                </a:cubicBezTo>
                <a:cubicBezTo>
                  <a:pt x="-40417" y="2087836"/>
                  <a:pt x="33455" y="1942523"/>
                  <a:pt x="0" y="1764846"/>
                </a:cubicBezTo>
                <a:cubicBezTo>
                  <a:pt x="-33455" y="1587169"/>
                  <a:pt x="10527" y="1534785"/>
                  <a:pt x="0" y="1317752"/>
                </a:cubicBezTo>
                <a:cubicBezTo>
                  <a:pt x="-10527" y="1100719"/>
                  <a:pt x="41979" y="901426"/>
                  <a:pt x="0" y="682407"/>
                </a:cubicBezTo>
                <a:cubicBezTo>
                  <a:pt x="-41979" y="463388"/>
                  <a:pt x="39889" y="341069"/>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146269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1CF0BD0-19CE-60DB-D28E-51282D5D3CF9}"/>
              </a:ext>
            </a:extLst>
          </p:cNvPr>
          <p:cNvSpPr>
            <a:spLocks noGrp="1"/>
          </p:cNvSpPr>
          <p:nvPr>
            <p:ph type="title"/>
          </p:nvPr>
        </p:nvSpPr>
        <p:spPr>
          <a:xfrm>
            <a:off x="838201" y="376011"/>
            <a:ext cx="10515600" cy="1325563"/>
          </a:xfrm>
        </p:spPr>
        <p:txBody>
          <a:bodyPr/>
          <a:lstStyle/>
          <a:p>
            <a:pPr algn="ctr"/>
            <a:r>
              <a:rPr lang="hu-HU" dirty="0">
                <a:latin typeface="Aharoni" panose="02010803020104030203" pitchFamily="2" charset="-79"/>
                <a:cs typeface="Aharoni" panose="02010803020104030203" pitchFamily="2" charset="-79"/>
              </a:rPr>
              <a:t>The Parthenon</a:t>
            </a:r>
          </a:p>
        </p:txBody>
      </p:sp>
      <p:sp>
        <p:nvSpPr>
          <p:cNvPr id="3" name="Tartalom helye 2">
            <a:extLst>
              <a:ext uri="{FF2B5EF4-FFF2-40B4-BE49-F238E27FC236}">
                <a16:creationId xmlns:a16="http://schemas.microsoft.com/office/drawing/2014/main" id="{8A091BA2-BB2A-E32D-562A-E2FAF081E54C}"/>
              </a:ext>
            </a:extLst>
          </p:cNvPr>
          <p:cNvSpPr>
            <a:spLocks noGrp="1"/>
          </p:cNvSpPr>
          <p:nvPr>
            <p:ph idx="1"/>
          </p:nvPr>
        </p:nvSpPr>
        <p:spPr>
          <a:xfrm>
            <a:off x="838201" y="1825625"/>
            <a:ext cx="3254828" cy="1429203"/>
          </a:xfrm>
        </p:spPr>
        <p:txBody>
          <a:bodyPr>
            <a:normAutofit/>
          </a:bodyPr>
          <a:lstStyle/>
          <a:p>
            <a:pPr marL="0" indent="0" algn="ctr">
              <a:buNone/>
            </a:pPr>
            <a:r>
              <a:rPr lang="en-US" sz="2400" dirty="0">
                <a:latin typeface="Arial Nova Light" panose="020B0304020202020204" pitchFamily="34" charset="0"/>
              </a:rPr>
              <a:t>The Parthenon was built in the 5th century BC during the Golden Age of Athens. </a:t>
            </a:r>
            <a:endParaRPr lang="hu-HU" sz="2400" dirty="0">
              <a:latin typeface="Arial Nova Light" panose="020B0304020202020204" pitchFamily="34" charset="0"/>
            </a:endParaRPr>
          </a:p>
        </p:txBody>
      </p:sp>
      <p:sp>
        <p:nvSpPr>
          <p:cNvPr id="4" name="Szövegdoboz 3">
            <a:extLst>
              <a:ext uri="{FF2B5EF4-FFF2-40B4-BE49-F238E27FC236}">
                <a16:creationId xmlns:a16="http://schemas.microsoft.com/office/drawing/2014/main" id="{B12F243B-CFCA-4D56-2841-232792324B1F}"/>
              </a:ext>
            </a:extLst>
          </p:cNvPr>
          <p:cNvSpPr txBox="1"/>
          <p:nvPr/>
        </p:nvSpPr>
        <p:spPr>
          <a:xfrm>
            <a:off x="4337957" y="1825625"/>
            <a:ext cx="3113315" cy="1569660"/>
          </a:xfrm>
          <a:prstGeom prst="rect">
            <a:avLst/>
          </a:prstGeom>
          <a:noFill/>
        </p:spPr>
        <p:txBody>
          <a:bodyPr wrap="square" rtlCol="0">
            <a:spAutoFit/>
          </a:bodyPr>
          <a:lstStyle/>
          <a:p>
            <a:pPr algn="ctr"/>
            <a:r>
              <a:rPr lang="en-US" sz="2400" dirty="0">
                <a:latin typeface="Arial Nova Light" panose="020B0304020202020204" pitchFamily="34" charset="0"/>
              </a:rPr>
              <a:t>It was dedicated to Athena and also served as a treasury for the city. </a:t>
            </a:r>
            <a:endParaRPr lang="hu-HU" sz="2400" dirty="0">
              <a:latin typeface="Arial Nova Light" panose="020B0304020202020204" pitchFamily="34" charset="0"/>
            </a:endParaRPr>
          </a:p>
        </p:txBody>
      </p:sp>
      <p:sp>
        <p:nvSpPr>
          <p:cNvPr id="5" name="Szövegdoboz 4">
            <a:extLst>
              <a:ext uri="{FF2B5EF4-FFF2-40B4-BE49-F238E27FC236}">
                <a16:creationId xmlns:a16="http://schemas.microsoft.com/office/drawing/2014/main" id="{C44B9214-55A7-5D4C-6E4C-BC44C339D959}"/>
              </a:ext>
            </a:extLst>
          </p:cNvPr>
          <p:cNvSpPr txBox="1"/>
          <p:nvPr/>
        </p:nvSpPr>
        <p:spPr>
          <a:xfrm>
            <a:off x="7696200" y="1825625"/>
            <a:ext cx="4201884" cy="1569660"/>
          </a:xfrm>
          <a:prstGeom prst="rect">
            <a:avLst/>
          </a:prstGeom>
          <a:noFill/>
        </p:spPr>
        <p:txBody>
          <a:bodyPr wrap="square" rtlCol="0">
            <a:spAutoFit/>
          </a:bodyPr>
          <a:lstStyle/>
          <a:p>
            <a:pPr algn="ctr"/>
            <a:r>
              <a:rPr lang="en-US" sz="2400" dirty="0">
                <a:latin typeface="Arial Nova Light" panose="020B0304020202020204" pitchFamily="34" charset="0"/>
              </a:rPr>
              <a:t>Its design reflects advanced mathematical precision, with slight optical adjustments that make it appear perfectly.</a:t>
            </a:r>
            <a:endParaRPr lang="hu-HU" sz="2400" dirty="0">
              <a:latin typeface="Arial Nova Light" panose="020B0304020202020204" pitchFamily="34" charset="0"/>
            </a:endParaRPr>
          </a:p>
        </p:txBody>
      </p:sp>
      <p:pic>
        <p:nvPicPr>
          <p:cNvPr id="6" name="Kép 5">
            <a:extLst>
              <a:ext uri="{FF2B5EF4-FFF2-40B4-BE49-F238E27FC236}">
                <a16:creationId xmlns:a16="http://schemas.microsoft.com/office/drawing/2014/main" id="{DE5A8323-C1D6-20DE-C2B4-7EBC8390AF91}"/>
              </a:ext>
            </a:extLst>
          </p:cNvPr>
          <p:cNvPicPr>
            <a:picLocks noChangeAspect="1"/>
          </p:cNvPicPr>
          <p:nvPr/>
        </p:nvPicPr>
        <p:blipFill>
          <a:blip r:embed="rId2"/>
          <a:stretch>
            <a:fillRect/>
          </a:stretch>
        </p:blipFill>
        <p:spPr>
          <a:xfrm>
            <a:off x="2488990" y="3744689"/>
            <a:ext cx="3697934" cy="2773451"/>
          </a:xfrm>
          <a:prstGeom prst="rect">
            <a:avLst/>
          </a:prstGeom>
        </p:spPr>
      </p:pic>
      <p:pic>
        <p:nvPicPr>
          <p:cNvPr id="7" name="Kép 6">
            <a:extLst>
              <a:ext uri="{FF2B5EF4-FFF2-40B4-BE49-F238E27FC236}">
                <a16:creationId xmlns:a16="http://schemas.microsoft.com/office/drawing/2014/main" id="{6AFABCF7-C05F-205E-DB65-EEA71E2901C5}"/>
              </a:ext>
            </a:extLst>
          </p:cNvPr>
          <p:cNvPicPr>
            <a:picLocks noChangeAspect="1"/>
          </p:cNvPicPr>
          <p:nvPr/>
        </p:nvPicPr>
        <p:blipFill>
          <a:blip r:embed="rId3"/>
          <a:stretch>
            <a:fillRect/>
          </a:stretch>
        </p:blipFill>
        <p:spPr>
          <a:xfrm>
            <a:off x="6562793" y="3728686"/>
            <a:ext cx="3671071" cy="2753303"/>
          </a:xfrm>
          <a:prstGeom prst="rect">
            <a:avLst/>
          </a:prstGeom>
        </p:spPr>
      </p:pic>
      <p:sp>
        <p:nvSpPr>
          <p:cNvPr id="8" name="Téglalap 7">
            <a:extLst>
              <a:ext uri="{FF2B5EF4-FFF2-40B4-BE49-F238E27FC236}">
                <a16:creationId xmlns:a16="http://schemas.microsoft.com/office/drawing/2014/main" id="{CA4A69DC-A691-2E29-A36D-89849DC07753}"/>
              </a:ext>
            </a:extLst>
          </p:cNvPr>
          <p:cNvSpPr/>
          <p:nvPr/>
        </p:nvSpPr>
        <p:spPr>
          <a:xfrm>
            <a:off x="2275114" y="3604232"/>
            <a:ext cx="8164286" cy="3019273"/>
          </a:xfrm>
          <a:custGeom>
            <a:avLst/>
            <a:gdLst>
              <a:gd name="csX0" fmla="*/ 0 w 8164286"/>
              <a:gd name="csY0" fmla="*/ 0 h 3019273"/>
              <a:gd name="csX1" fmla="*/ 664806 w 8164286"/>
              <a:gd name="csY1" fmla="*/ 0 h 3019273"/>
              <a:gd name="csX2" fmla="*/ 1166327 w 8164286"/>
              <a:gd name="csY2" fmla="*/ 0 h 3019273"/>
              <a:gd name="csX3" fmla="*/ 1667847 w 8164286"/>
              <a:gd name="csY3" fmla="*/ 0 h 3019273"/>
              <a:gd name="csX4" fmla="*/ 2087725 w 8164286"/>
              <a:gd name="csY4" fmla="*/ 0 h 3019273"/>
              <a:gd name="csX5" fmla="*/ 2425959 w 8164286"/>
              <a:gd name="csY5" fmla="*/ 0 h 3019273"/>
              <a:gd name="csX6" fmla="*/ 2845837 w 8164286"/>
              <a:gd name="csY6" fmla="*/ 0 h 3019273"/>
              <a:gd name="csX7" fmla="*/ 3510643 w 8164286"/>
              <a:gd name="csY7" fmla="*/ 0 h 3019273"/>
              <a:gd name="csX8" fmla="*/ 4175449 w 8164286"/>
              <a:gd name="csY8" fmla="*/ 0 h 3019273"/>
              <a:gd name="csX9" fmla="*/ 4513684 w 8164286"/>
              <a:gd name="csY9" fmla="*/ 0 h 3019273"/>
              <a:gd name="csX10" fmla="*/ 4851919 w 8164286"/>
              <a:gd name="csY10" fmla="*/ 0 h 3019273"/>
              <a:gd name="csX11" fmla="*/ 5435082 w 8164286"/>
              <a:gd name="csY11" fmla="*/ 0 h 3019273"/>
              <a:gd name="csX12" fmla="*/ 6099888 w 8164286"/>
              <a:gd name="csY12" fmla="*/ 0 h 3019273"/>
              <a:gd name="csX13" fmla="*/ 6683051 w 8164286"/>
              <a:gd name="csY13" fmla="*/ 0 h 3019273"/>
              <a:gd name="csX14" fmla="*/ 7184572 w 8164286"/>
              <a:gd name="csY14" fmla="*/ 0 h 3019273"/>
              <a:gd name="csX15" fmla="*/ 8164286 w 8164286"/>
              <a:gd name="csY15" fmla="*/ 0 h 3019273"/>
              <a:gd name="csX16" fmla="*/ 8164286 w 8164286"/>
              <a:gd name="csY16" fmla="*/ 533405 h 3019273"/>
              <a:gd name="csX17" fmla="*/ 8164286 w 8164286"/>
              <a:gd name="csY17" fmla="*/ 1006424 h 3019273"/>
              <a:gd name="csX18" fmla="*/ 8164286 w 8164286"/>
              <a:gd name="csY18" fmla="*/ 1419058 h 3019273"/>
              <a:gd name="csX19" fmla="*/ 8164286 w 8164286"/>
              <a:gd name="csY19" fmla="*/ 1952463 h 3019273"/>
              <a:gd name="csX20" fmla="*/ 8164286 w 8164286"/>
              <a:gd name="csY20" fmla="*/ 2365097 h 3019273"/>
              <a:gd name="csX21" fmla="*/ 8164286 w 8164286"/>
              <a:gd name="csY21" fmla="*/ 3019273 h 3019273"/>
              <a:gd name="csX22" fmla="*/ 7417837 w 8164286"/>
              <a:gd name="csY22" fmla="*/ 3019273 h 3019273"/>
              <a:gd name="csX23" fmla="*/ 6753031 w 8164286"/>
              <a:gd name="csY23" fmla="*/ 3019273 h 3019273"/>
              <a:gd name="csX24" fmla="*/ 6414796 w 8164286"/>
              <a:gd name="csY24" fmla="*/ 3019273 h 3019273"/>
              <a:gd name="csX25" fmla="*/ 5913276 w 8164286"/>
              <a:gd name="csY25" fmla="*/ 3019273 h 3019273"/>
              <a:gd name="csX26" fmla="*/ 5166827 w 8164286"/>
              <a:gd name="csY26" fmla="*/ 3019273 h 3019273"/>
              <a:gd name="csX27" fmla="*/ 4583663 w 8164286"/>
              <a:gd name="csY27" fmla="*/ 3019273 h 3019273"/>
              <a:gd name="csX28" fmla="*/ 3918857 w 8164286"/>
              <a:gd name="csY28" fmla="*/ 3019273 h 3019273"/>
              <a:gd name="csX29" fmla="*/ 3580623 w 8164286"/>
              <a:gd name="csY29" fmla="*/ 3019273 h 3019273"/>
              <a:gd name="csX30" fmla="*/ 3242388 w 8164286"/>
              <a:gd name="csY30" fmla="*/ 3019273 h 3019273"/>
              <a:gd name="csX31" fmla="*/ 2577582 w 8164286"/>
              <a:gd name="csY31" fmla="*/ 3019273 h 3019273"/>
              <a:gd name="csX32" fmla="*/ 2076061 w 8164286"/>
              <a:gd name="csY32" fmla="*/ 3019273 h 3019273"/>
              <a:gd name="csX33" fmla="*/ 1656184 w 8164286"/>
              <a:gd name="csY33" fmla="*/ 3019273 h 3019273"/>
              <a:gd name="csX34" fmla="*/ 909735 w 8164286"/>
              <a:gd name="csY34" fmla="*/ 3019273 h 3019273"/>
              <a:gd name="csX35" fmla="*/ 0 w 8164286"/>
              <a:gd name="csY35" fmla="*/ 3019273 h 3019273"/>
              <a:gd name="csX36" fmla="*/ 0 w 8164286"/>
              <a:gd name="csY36" fmla="*/ 2606639 h 3019273"/>
              <a:gd name="csX37" fmla="*/ 0 w 8164286"/>
              <a:gd name="csY37" fmla="*/ 2043041 h 3019273"/>
              <a:gd name="csX38" fmla="*/ 0 w 8164286"/>
              <a:gd name="csY38" fmla="*/ 1509637 h 3019273"/>
              <a:gd name="csX39" fmla="*/ 0 w 8164286"/>
              <a:gd name="csY39" fmla="*/ 1006424 h 3019273"/>
              <a:gd name="csX40" fmla="*/ 0 w 8164286"/>
              <a:gd name="csY40" fmla="*/ 563598 h 3019273"/>
              <a:gd name="csX41" fmla="*/ 0 w 8164286"/>
              <a:gd name="csY41" fmla="*/ 0 h 3019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8164286" h="3019273" extrusionOk="0">
                <a:moveTo>
                  <a:pt x="0" y="0"/>
                </a:moveTo>
                <a:cubicBezTo>
                  <a:pt x="300165" y="-38630"/>
                  <a:pt x="408264" y="65559"/>
                  <a:pt x="664806" y="0"/>
                </a:cubicBezTo>
                <a:cubicBezTo>
                  <a:pt x="921348" y="-65559"/>
                  <a:pt x="993366" y="2674"/>
                  <a:pt x="1166327" y="0"/>
                </a:cubicBezTo>
                <a:cubicBezTo>
                  <a:pt x="1339288" y="-2674"/>
                  <a:pt x="1464580" y="54162"/>
                  <a:pt x="1667847" y="0"/>
                </a:cubicBezTo>
                <a:cubicBezTo>
                  <a:pt x="1871114" y="-54162"/>
                  <a:pt x="1945547" y="35325"/>
                  <a:pt x="2087725" y="0"/>
                </a:cubicBezTo>
                <a:cubicBezTo>
                  <a:pt x="2229903" y="-35325"/>
                  <a:pt x="2339018" y="1600"/>
                  <a:pt x="2425959" y="0"/>
                </a:cubicBezTo>
                <a:cubicBezTo>
                  <a:pt x="2512900" y="-1600"/>
                  <a:pt x="2707389" y="19734"/>
                  <a:pt x="2845837" y="0"/>
                </a:cubicBezTo>
                <a:cubicBezTo>
                  <a:pt x="2984285" y="-19734"/>
                  <a:pt x="3318875" y="15213"/>
                  <a:pt x="3510643" y="0"/>
                </a:cubicBezTo>
                <a:cubicBezTo>
                  <a:pt x="3702411" y="-15213"/>
                  <a:pt x="3887317" y="70781"/>
                  <a:pt x="4175449" y="0"/>
                </a:cubicBezTo>
                <a:cubicBezTo>
                  <a:pt x="4463581" y="-70781"/>
                  <a:pt x="4417536" y="36517"/>
                  <a:pt x="4513684" y="0"/>
                </a:cubicBezTo>
                <a:cubicBezTo>
                  <a:pt x="4609833" y="-36517"/>
                  <a:pt x="4753732" y="24426"/>
                  <a:pt x="4851919" y="0"/>
                </a:cubicBezTo>
                <a:cubicBezTo>
                  <a:pt x="4950106" y="-24426"/>
                  <a:pt x="5185367" y="6851"/>
                  <a:pt x="5435082" y="0"/>
                </a:cubicBezTo>
                <a:cubicBezTo>
                  <a:pt x="5684797" y="-6851"/>
                  <a:pt x="5855393" y="54967"/>
                  <a:pt x="6099888" y="0"/>
                </a:cubicBezTo>
                <a:cubicBezTo>
                  <a:pt x="6344383" y="-54967"/>
                  <a:pt x="6550596" y="18581"/>
                  <a:pt x="6683051" y="0"/>
                </a:cubicBezTo>
                <a:cubicBezTo>
                  <a:pt x="6815506" y="-18581"/>
                  <a:pt x="6970207" y="49936"/>
                  <a:pt x="7184572" y="0"/>
                </a:cubicBezTo>
                <a:cubicBezTo>
                  <a:pt x="7398937" y="-49936"/>
                  <a:pt x="7961254" y="76603"/>
                  <a:pt x="8164286" y="0"/>
                </a:cubicBezTo>
                <a:cubicBezTo>
                  <a:pt x="8210342" y="154672"/>
                  <a:pt x="8116380" y="379259"/>
                  <a:pt x="8164286" y="533405"/>
                </a:cubicBezTo>
                <a:cubicBezTo>
                  <a:pt x="8212192" y="687552"/>
                  <a:pt x="8152399" y="793367"/>
                  <a:pt x="8164286" y="1006424"/>
                </a:cubicBezTo>
                <a:cubicBezTo>
                  <a:pt x="8176173" y="1219481"/>
                  <a:pt x="8115047" y="1268131"/>
                  <a:pt x="8164286" y="1419058"/>
                </a:cubicBezTo>
                <a:cubicBezTo>
                  <a:pt x="8213525" y="1569985"/>
                  <a:pt x="8120807" y="1819057"/>
                  <a:pt x="8164286" y="1952463"/>
                </a:cubicBezTo>
                <a:cubicBezTo>
                  <a:pt x="8207765" y="2085870"/>
                  <a:pt x="8120348" y="2257198"/>
                  <a:pt x="8164286" y="2365097"/>
                </a:cubicBezTo>
                <a:cubicBezTo>
                  <a:pt x="8208224" y="2472996"/>
                  <a:pt x="8121128" y="2832114"/>
                  <a:pt x="8164286" y="3019273"/>
                </a:cubicBezTo>
                <a:cubicBezTo>
                  <a:pt x="7895849" y="3093429"/>
                  <a:pt x="7790816" y="3013730"/>
                  <a:pt x="7417837" y="3019273"/>
                </a:cubicBezTo>
                <a:cubicBezTo>
                  <a:pt x="7044858" y="3024816"/>
                  <a:pt x="6957861" y="3003805"/>
                  <a:pt x="6753031" y="3019273"/>
                </a:cubicBezTo>
                <a:cubicBezTo>
                  <a:pt x="6548201" y="3034741"/>
                  <a:pt x="6555365" y="2992375"/>
                  <a:pt x="6414796" y="3019273"/>
                </a:cubicBezTo>
                <a:cubicBezTo>
                  <a:pt x="6274227" y="3046171"/>
                  <a:pt x="6145971" y="3005185"/>
                  <a:pt x="5913276" y="3019273"/>
                </a:cubicBezTo>
                <a:cubicBezTo>
                  <a:pt x="5680581" y="3033361"/>
                  <a:pt x="5317343" y="2985120"/>
                  <a:pt x="5166827" y="3019273"/>
                </a:cubicBezTo>
                <a:cubicBezTo>
                  <a:pt x="5016311" y="3053426"/>
                  <a:pt x="4813109" y="2980583"/>
                  <a:pt x="4583663" y="3019273"/>
                </a:cubicBezTo>
                <a:cubicBezTo>
                  <a:pt x="4354217" y="3057963"/>
                  <a:pt x="4078765" y="2950510"/>
                  <a:pt x="3918857" y="3019273"/>
                </a:cubicBezTo>
                <a:cubicBezTo>
                  <a:pt x="3758949" y="3088036"/>
                  <a:pt x="3745179" y="3017230"/>
                  <a:pt x="3580623" y="3019273"/>
                </a:cubicBezTo>
                <a:cubicBezTo>
                  <a:pt x="3416067" y="3021316"/>
                  <a:pt x="3362626" y="3002499"/>
                  <a:pt x="3242388" y="3019273"/>
                </a:cubicBezTo>
                <a:cubicBezTo>
                  <a:pt x="3122151" y="3036047"/>
                  <a:pt x="2840576" y="2973650"/>
                  <a:pt x="2577582" y="3019273"/>
                </a:cubicBezTo>
                <a:cubicBezTo>
                  <a:pt x="2314588" y="3064896"/>
                  <a:pt x="2194626" y="2977841"/>
                  <a:pt x="2076061" y="3019273"/>
                </a:cubicBezTo>
                <a:cubicBezTo>
                  <a:pt x="1957496" y="3060705"/>
                  <a:pt x="1793212" y="3017897"/>
                  <a:pt x="1656184" y="3019273"/>
                </a:cubicBezTo>
                <a:cubicBezTo>
                  <a:pt x="1519156" y="3020649"/>
                  <a:pt x="1167162" y="2954646"/>
                  <a:pt x="909735" y="3019273"/>
                </a:cubicBezTo>
                <a:cubicBezTo>
                  <a:pt x="652308" y="3083900"/>
                  <a:pt x="236228" y="2932079"/>
                  <a:pt x="0" y="3019273"/>
                </a:cubicBezTo>
                <a:cubicBezTo>
                  <a:pt x="-34065" y="2818188"/>
                  <a:pt x="17083" y="2752086"/>
                  <a:pt x="0" y="2606639"/>
                </a:cubicBezTo>
                <a:cubicBezTo>
                  <a:pt x="-17083" y="2461192"/>
                  <a:pt x="45436" y="2309060"/>
                  <a:pt x="0" y="2043041"/>
                </a:cubicBezTo>
                <a:cubicBezTo>
                  <a:pt x="-45436" y="1777022"/>
                  <a:pt x="62852" y="1755196"/>
                  <a:pt x="0" y="1509637"/>
                </a:cubicBezTo>
                <a:cubicBezTo>
                  <a:pt x="-62852" y="1264078"/>
                  <a:pt x="50624" y="1136664"/>
                  <a:pt x="0" y="1006424"/>
                </a:cubicBezTo>
                <a:cubicBezTo>
                  <a:pt x="-50624" y="876184"/>
                  <a:pt x="36291" y="675054"/>
                  <a:pt x="0" y="563598"/>
                </a:cubicBezTo>
                <a:cubicBezTo>
                  <a:pt x="-36291" y="452142"/>
                  <a:pt x="7730" y="265617"/>
                  <a:pt x="0" y="0"/>
                </a:cubicBezTo>
                <a:close/>
              </a:path>
            </a:pathLst>
          </a:custGeom>
          <a:noFill/>
          <a:ln w="50800">
            <a:solidFill>
              <a:schemeClr val="tx2">
                <a:lumMod val="90000"/>
                <a:lumOff val="10000"/>
              </a:schemeClr>
            </a:solidFill>
            <a:extLst>
              <a:ext uri="{C807C97D-BFC1-408E-A445-0C87EB9F89A2}">
                <ask:lineSketchStyleProps xmlns:ask="http://schemas.microsoft.com/office/drawing/2018/sketchyshapes" sd="291773199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0" name="Egyenes összekötő 9">
            <a:extLst>
              <a:ext uri="{FF2B5EF4-FFF2-40B4-BE49-F238E27FC236}">
                <a16:creationId xmlns:a16="http://schemas.microsoft.com/office/drawing/2014/main" id="{8F112C5C-6AD7-194D-DE72-F5CC8496313E}"/>
              </a:ext>
            </a:extLst>
          </p:cNvPr>
          <p:cNvCxnSpPr>
            <a:cxnSpLocks/>
            <a:stCxn id="8" idx="0"/>
            <a:endCxn id="8" idx="2"/>
          </p:cNvCxnSpPr>
          <p:nvPr/>
        </p:nvCxnSpPr>
        <p:spPr>
          <a:xfrm>
            <a:off x="6357257" y="3604232"/>
            <a:ext cx="0" cy="3019273"/>
          </a:xfrm>
          <a:prstGeom prst="line">
            <a:avLst/>
          </a:prstGeom>
          <a:ln w="50800" cmpd="sng">
            <a:solidFill>
              <a:schemeClr val="tx2">
                <a:lumMod val="90000"/>
                <a:lumOff val="10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9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0FAFB49-305B-7BFC-2336-0CA1523BDD41}"/>
              </a:ext>
            </a:extLst>
          </p:cNvPr>
          <p:cNvSpPr>
            <a:spLocks noGrp="1"/>
          </p:cNvSpPr>
          <p:nvPr>
            <p:ph type="title"/>
          </p:nvPr>
        </p:nvSpPr>
        <p:spPr/>
        <p:txBody>
          <a:bodyPr/>
          <a:lstStyle/>
          <a:p>
            <a:r>
              <a:rPr lang="hu-HU" dirty="0" err="1">
                <a:latin typeface="Aharoni" panose="02010803020104030203" pitchFamily="2" charset="-79"/>
                <a:cs typeface="Aharoni" panose="02010803020104030203" pitchFamily="2" charset="-79"/>
              </a:rPr>
              <a:t>Athena</a:t>
            </a:r>
            <a:r>
              <a:rPr lang="hu-HU" dirty="0">
                <a:latin typeface="Aharoni" panose="02010803020104030203" pitchFamily="2" charset="-79"/>
                <a:cs typeface="Aharoni" panose="02010803020104030203" pitchFamily="2" charset="-79"/>
              </a:rPr>
              <a:t> and </a:t>
            </a:r>
            <a:r>
              <a:rPr lang="hu-HU" dirty="0" err="1">
                <a:latin typeface="Aharoni" panose="02010803020104030203" pitchFamily="2" charset="-79"/>
                <a:cs typeface="Aharoni" panose="02010803020104030203" pitchFamily="2" charset="-79"/>
              </a:rPr>
              <a:t>the</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Myth</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D0B52EE0-671C-ACF0-B55C-C106680B8D3C}"/>
              </a:ext>
            </a:extLst>
          </p:cNvPr>
          <p:cNvSpPr>
            <a:spLocks noGrp="1"/>
          </p:cNvSpPr>
          <p:nvPr>
            <p:ph idx="1"/>
          </p:nvPr>
        </p:nvSpPr>
        <p:spPr>
          <a:xfrm>
            <a:off x="838200" y="1858282"/>
            <a:ext cx="4974771" cy="4351338"/>
          </a:xfrm>
        </p:spPr>
        <p:txBody>
          <a:bodyPr>
            <a:normAutofit/>
          </a:bodyPr>
          <a:lstStyle/>
          <a:p>
            <a:pPr marL="0" indent="0">
              <a:buNone/>
            </a:pPr>
            <a:r>
              <a:rPr lang="en-US" dirty="0">
                <a:latin typeface="Arial Nova Light" panose="020B0304020202020204" pitchFamily="34" charset="0"/>
              </a:rPr>
              <a:t>According to Greek mythology, Athena and Poseidon competed to become the patron deity of Athens. Poseidon offered a saltwater spring, while Athena offered an olive tree. The olive tree was considered more valuable because it symbolized peace, food, and trade.</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B0011E0A-D505-8171-42C5-37FB2929CAAA}"/>
              </a:ext>
            </a:extLst>
          </p:cNvPr>
          <p:cNvPicPr>
            <a:picLocks noChangeAspect="1"/>
          </p:cNvPicPr>
          <p:nvPr/>
        </p:nvPicPr>
        <p:blipFill>
          <a:blip r:embed="rId2"/>
          <a:stretch>
            <a:fillRect/>
          </a:stretch>
        </p:blipFill>
        <p:spPr>
          <a:xfrm>
            <a:off x="6379031" y="1858282"/>
            <a:ext cx="5142290" cy="3856718"/>
          </a:xfrm>
          <a:custGeom>
            <a:avLst/>
            <a:gdLst>
              <a:gd name="csX0" fmla="*/ 0 w 5142290"/>
              <a:gd name="csY0" fmla="*/ 0 h 3856718"/>
              <a:gd name="csX1" fmla="*/ 468520 w 5142290"/>
              <a:gd name="csY1" fmla="*/ 0 h 3856718"/>
              <a:gd name="csX2" fmla="*/ 1039885 w 5142290"/>
              <a:gd name="csY2" fmla="*/ 0 h 3856718"/>
              <a:gd name="csX3" fmla="*/ 1714097 w 5142290"/>
              <a:gd name="csY3" fmla="*/ 0 h 3856718"/>
              <a:gd name="csX4" fmla="*/ 2182616 w 5142290"/>
              <a:gd name="csY4" fmla="*/ 0 h 3856718"/>
              <a:gd name="csX5" fmla="*/ 2805405 w 5142290"/>
              <a:gd name="csY5" fmla="*/ 0 h 3856718"/>
              <a:gd name="csX6" fmla="*/ 3273925 w 5142290"/>
              <a:gd name="csY6" fmla="*/ 0 h 3856718"/>
              <a:gd name="csX7" fmla="*/ 3845290 w 5142290"/>
              <a:gd name="csY7" fmla="*/ 0 h 3856718"/>
              <a:gd name="csX8" fmla="*/ 4468079 w 5142290"/>
              <a:gd name="csY8" fmla="*/ 0 h 3856718"/>
              <a:gd name="csX9" fmla="*/ 5142290 w 5142290"/>
              <a:gd name="csY9" fmla="*/ 0 h 3856718"/>
              <a:gd name="csX10" fmla="*/ 5142290 w 5142290"/>
              <a:gd name="csY10" fmla="*/ 435258 h 3856718"/>
              <a:gd name="csX11" fmla="*/ 5142290 w 5142290"/>
              <a:gd name="csY11" fmla="*/ 986218 h 3856718"/>
              <a:gd name="csX12" fmla="*/ 5142290 w 5142290"/>
              <a:gd name="csY12" fmla="*/ 1614312 h 3856718"/>
              <a:gd name="csX13" fmla="*/ 5142290 w 5142290"/>
              <a:gd name="csY13" fmla="*/ 2203839 h 3856718"/>
              <a:gd name="csX14" fmla="*/ 5142290 w 5142290"/>
              <a:gd name="csY14" fmla="*/ 2716231 h 3856718"/>
              <a:gd name="csX15" fmla="*/ 5142290 w 5142290"/>
              <a:gd name="csY15" fmla="*/ 3305758 h 3856718"/>
              <a:gd name="csX16" fmla="*/ 5142290 w 5142290"/>
              <a:gd name="csY16" fmla="*/ 3856718 h 3856718"/>
              <a:gd name="csX17" fmla="*/ 4570924 w 5142290"/>
              <a:gd name="csY17" fmla="*/ 3856718 h 3856718"/>
              <a:gd name="csX18" fmla="*/ 3896713 w 5142290"/>
              <a:gd name="csY18" fmla="*/ 3856718 h 3856718"/>
              <a:gd name="csX19" fmla="*/ 3222502 w 5142290"/>
              <a:gd name="csY19" fmla="*/ 3856718 h 3856718"/>
              <a:gd name="csX20" fmla="*/ 2599713 w 5142290"/>
              <a:gd name="csY20" fmla="*/ 3856718 h 3856718"/>
              <a:gd name="csX21" fmla="*/ 1976925 w 5142290"/>
              <a:gd name="csY21" fmla="*/ 3856718 h 3856718"/>
              <a:gd name="csX22" fmla="*/ 1354136 w 5142290"/>
              <a:gd name="csY22" fmla="*/ 3856718 h 3856718"/>
              <a:gd name="csX23" fmla="*/ 885617 w 5142290"/>
              <a:gd name="csY23" fmla="*/ 3856718 h 3856718"/>
              <a:gd name="csX24" fmla="*/ 0 w 5142290"/>
              <a:gd name="csY24" fmla="*/ 3856718 h 3856718"/>
              <a:gd name="csX25" fmla="*/ 0 w 5142290"/>
              <a:gd name="csY25" fmla="*/ 3305758 h 3856718"/>
              <a:gd name="csX26" fmla="*/ 0 w 5142290"/>
              <a:gd name="csY26" fmla="*/ 2870500 h 3856718"/>
              <a:gd name="csX27" fmla="*/ 0 w 5142290"/>
              <a:gd name="csY27" fmla="*/ 2280973 h 3856718"/>
              <a:gd name="csX28" fmla="*/ 0 w 5142290"/>
              <a:gd name="csY28" fmla="*/ 1845715 h 3856718"/>
              <a:gd name="csX29" fmla="*/ 0 w 5142290"/>
              <a:gd name="csY29" fmla="*/ 1294755 h 3856718"/>
              <a:gd name="csX30" fmla="*/ 0 w 5142290"/>
              <a:gd name="csY30" fmla="*/ 666661 h 3856718"/>
              <a:gd name="csX31" fmla="*/ 0 w 5142290"/>
              <a:gd name="csY31" fmla="*/ 0 h 3856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5142290" h="3856718" fill="none" extrusionOk="0">
                <a:moveTo>
                  <a:pt x="0" y="0"/>
                </a:moveTo>
                <a:cubicBezTo>
                  <a:pt x="142230" y="-45640"/>
                  <a:pt x="325867" y="706"/>
                  <a:pt x="468520" y="0"/>
                </a:cubicBezTo>
                <a:cubicBezTo>
                  <a:pt x="611173" y="-706"/>
                  <a:pt x="886942" y="15258"/>
                  <a:pt x="1039885" y="0"/>
                </a:cubicBezTo>
                <a:cubicBezTo>
                  <a:pt x="1192828" y="-15258"/>
                  <a:pt x="1436022" y="53678"/>
                  <a:pt x="1714097" y="0"/>
                </a:cubicBezTo>
                <a:cubicBezTo>
                  <a:pt x="1992172" y="-53678"/>
                  <a:pt x="1996791" y="16906"/>
                  <a:pt x="2182616" y="0"/>
                </a:cubicBezTo>
                <a:cubicBezTo>
                  <a:pt x="2368441" y="-16906"/>
                  <a:pt x="2609537" y="34106"/>
                  <a:pt x="2805405" y="0"/>
                </a:cubicBezTo>
                <a:cubicBezTo>
                  <a:pt x="3001273" y="-34106"/>
                  <a:pt x="3080956" y="54950"/>
                  <a:pt x="3273925" y="0"/>
                </a:cubicBezTo>
                <a:cubicBezTo>
                  <a:pt x="3466894" y="-54950"/>
                  <a:pt x="3570853" y="31384"/>
                  <a:pt x="3845290" y="0"/>
                </a:cubicBezTo>
                <a:cubicBezTo>
                  <a:pt x="4119727" y="-31384"/>
                  <a:pt x="4195094" y="38548"/>
                  <a:pt x="4468079" y="0"/>
                </a:cubicBezTo>
                <a:cubicBezTo>
                  <a:pt x="4741064" y="-38548"/>
                  <a:pt x="4961412" y="23193"/>
                  <a:pt x="5142290" y="0"/>
                </a:cubicBezTo>
                <a:cubicBezTo>
                  <a:pt x="5166063" y="202491"/>
                  <a:pt x="5100956" y="243262"/>
                  <a:pt x="5142290" y="435258"/>
                </a:cubicBezTo>
                <a:cubicBezTo>
                  <a:pt x="5183624" y="627254"/>
                  <a:pt x="5096623" y="866193"/>
                  <a:pt x="5142290" y="986218"/>
                </a:cubicBezTo>
                <a:cubicBezTo>
                  <a:pt x="5187957" y="1106243"/>
                  <a:pt x="5076359" y="1387018"/>
                  <a:pt x="5142290" y="1614312"/>
                </a:cubicBezTo>
                <a:cubicBezTo>
                  <a:pt x="5208221" y="1841606"/>
                  <a:pt x="5092418" y="1926088"/>
                  <a:pt x="5142290" y="2203839"/>
                </a:cubicBezTo>
                <a:cubicBezTo>
                  <a:pt x="5192162" y="2481590"/>
                  <a:pt x="5098469" y="2480558"/>
                  <a:pt x="5142290" y="2716231"/>
                </a:cubicBezTo>
                <a:cubicBezTo>
                  <a:pt x="5186111" y="2951904"/>
                  <a:pt x="5104808" y="3032050"/>
                  <a:pt x="5142290" y="3305758"/>
                </a:cubicBezTo>
                <a:cubicBezTo>
                  <a:pt x="5179772" y="3579466"/>
                  <a:pt x="5133022" y="3720154"/>
                  <a:pt x="5142290" y="3856718"/>
                </a:cubicBezTo>
                <a:cubicBezTo>
                  <a:pt x="4960557" y="3896286"/>
                  <a:pt x="4721594" y="3836528"/>
                  <a:pt x="4570924" y="3856718"/>
                </a:cubicBezTo>
                <a:cubicBezTo>
                  <a:pt x="4420254" y="3876908"/>
                  <a:pt x="4222532" y="3794934"/>
                  <a:pt x="3896713" y="3856718"/>
                </a:cubicBezTo>
                <a:cubicBezTo>
                  <a:pt x="3570894" y="3918502"/>
                  <a:pt x="3543778" y="3794013"/>
                  <a:pt x="3222502" y="3856718"/>
                </a:cubicBezTo>
                <a:cubicBezTo>
                  <a:pt x="2901226" y="3919423"/>
                  <a:pt x="2786402" y="3829029"/>
                  <a:pt x="2599713" y="3856718"/>
                </a:cubicBezTo>
                <a:cubicBezTo>
                  <a:pt x="2413024" y="3884407"/>
                  <a:pt x="2260225" y="3802840"/>
                  <a:pt x="1976925" y="3856718"/>
                </a:cubicBezTo>
                <a:cubicBezTo>
                  <a:pt x="1693625" y="3910596"/>
                  <a:pt x="1575664" y="3818585"/>
                  <a:pt x="1354136" y="3856718"/>
                </a:cubicBezTo>
                <a:cubicBezTo>
                  <a:pt x="1132608" y="3894851"/>
                  <a:pt x="1022446" y="3829863"/>
                  <a:pt x="885617" y="3856718"/>
                </a:cubicBezTo>
                <a:cubicBezTo>
                  <a:pt x="748788" y="3883573"/>
                  <a:pt x="358223" y="3763604"/>
                  <a:pt x="0" y="3856718"/>
                </a:cubicBezTo>
                <a:cubicBezTo>
                  <a:pt x="-44263" y="3624835"/>
                  <a:pt x="36660" y="3502038"/>
                  <a:pt x="0" y="3305758"/>
                </a:cubicBezTo>
                <a:cubicBezTo>
                  <a:pt x="-36660" y="3109478"/>
                  <a:pt x="1619" y="3051901"/>
                  <a:pt x="0" y="2870500"/>
                </a:cubicBezTo>
                <a:cubicBezTo>
                  <a:pt x="-1619" y="2689099"/>
                  <a:pt x="10787" y="2430494"/>
                  <a:pt x="0" y="2280973"/>
                </a:cubicBezTo>
                <a:cubicBezTo>
                  <a:pt x="-10787" y="2131452"/>
                  <a:pt x="16511" y="1934730"/>
                  <a:pt x="0" y="1845715"/>
                </a:cubicBezTo>
                <a:cubicBezTo>
                  <a:pt x="-16511" y="1756700"/>
                  <a:pt x="42645" y="1549169"/>
                  <a:pt x="0" y="1294755"/>
                </a:cubicBezTo>
                <a:cubicBezTo>
                  <a:pt x="-42645" y="1040341"/>
                  <a:pt x="64141" y="911846"/>
                  <a:pt x="0" y="666661"/>
                </a:cubicBezTo>
                <a:cubicBezTo>
                  <a:pt x="-64141" y="421476"/>
                  <a:pt x="49218" y="181598"/>
                  <a:pt x="0" y="0"/>
                </a:cubicBezTo>
                <a:close/>
              </a:path>
              <a:path w="5142290" h="3856718" stroke="0" extrusionOk="0">
                <a:moveTo>
                  <a:pt x="0" y="0"/>
                </a:moveTo>
                <a:cubicBezTo>
                  <a:pt x="137418" y="-35884"/>
                  <a:pt x="273021" y="2669"/>
                  <a:pt x="519943" y="0"/>
                </a:cubicBezTo>
                <a:cubicBezTo>
                  <a:pt x="766865" y="-2669"/>
                  <a:pt x="764077" y="16779"/>
                  <a:pt x="937040" y="0"/>
                </a:cubicBezTo>
                <a:cubicBezTo>
                  <a:pt x="1110003" y="-16779"/>
                  <a:pt x="1455587" y="11383"/>
                  <a:pt x="1611251" y="0"/>
                </a:cubicBezTo>
                <a:cubicBezTo>
                  <a:pt x="1766915" y="-11383"/>
                  <a:pt x="1878408" y="20583"/>
                  <a:pt x="2131194" y="0"/>
                </a:cubicBezTo>
                <a:cubicBezTo>
                  <a:pt x="2383980" y="-20583"/>
                  <a:pt x="2544056" y="10226"/>
                  <a:pt x="2651136" y="0"/>
                </a:cubicBezTo>
                <a:cubicBezTo>
                  <a:pt x="2758216" y="-10226"/>
                  <a:pt x="3161357" y="72750"/>
                  <a:pt x="3325348" y="0"/>
                </a:cubicBezTo>
                <a:cubicBezTo>
                  <a:pt x="3489339" y="-72750"/>
                  <a:pt x="3667918" y="28049"/>
                  <a:pt x="3793867" y="0"/>
                </a:cubicBezTo>
                <a:cubicBezTo>
                  <a:pt x="3919816" y="-28049"/>
                  <a:pt x="4172702" y="61729"/>
                  <a:pt x="4468079" y="0"/>
                </a:cubicBezTo>
                <a:cubicBezTo>
                  <a:pt x="4763456" y="-61729"/>
                  <a:pt x="4823722" y="25677"/>
                  <a:pt x="5142290" y="0"/>
                </a:cubicBezTo>
                <a:cubicBezTo>
                  <a:pt x="5203967" y="170807"/>
                  <a:pt x="5085546" y="389816"/>
                  <a:pt x="5142290" y="550960"/>
                </a:cubicBezTo>
                <a:cubicBezTo>
                  <a:pt x="5199034" y="712104"/>
                  <a:pt x="5100224" y="945970"/>
                  <a:pt x="5142290" y="1101919"/>
                </a:cubicBezTo>
                <a:cubicBezTo>
                  <a:pt x="5184356" y="1257868"/>
                  <a:pt x="5141542" y="1519847"/>
                  <a:pt x="5142290" y="1691446"/>
                </a:cubicBezTo>
                <a:cubicBezTo>
                  <a:pt x="5143038" y="1863045"/>
                  <a:pt x="5132314" y="2008209"/>
                  <a:pt x="5142290" y="2126704"/>
                </a:cubicBezTo>
                <a:cubicBezTo>
                  <a:pt x="5152266" y="2245199"/>
                  <a:pt x="5107611" y="2504729"/>
                  <a:pt x="5142290" y="2677664"/>
                </a:cubicBezTo>
                <a:cubicBezTo>
                  <a:pt x="5176969" y="2850599"/>
                  <a:pt x="5085636" y="3068742"/>
                  <a:pt x="5142290" y="3228624"/>
                </a:cubicBezTo>
                <a:cubicBezTo>
                  <a:pt x="5198944" y="3388506"/>
                  <a:pt x="5129133" y="3707909"/>
                  <a:pt x="5142290" y="3856718"/>
                </a:cubicBezTo>
                <a:cubicBezTo>
                  <a:pt x="4962207" y="3912952"/>
                  <a:pt x="4700048" y="3799783"/>
                  <a:pt x="4519502" y="3856718"/>
                </a:cubicBezTo>
                <a:cubicBezTo>
                  <a:pt x="4338956" y="3913653"/>
                  <a:pt x="4182653" y="3815882"/>
                  <a:pt x="3948136" y="3856718"/>
                </a:cubicBezTo>
                <a:cubicBezTo>
                  <a:pt x="3713619" y="3897554"/>
                  <a:pt x="3703265" y="3845491"/>
                  <a:pt x="3531039" y="3856718"/>
                </a:cubicBezTo>
                <a:cubicBezTo>
                  <a:pt x="3358813" y="3867945"/>
                  <a:pt x="3201409" y="3802077"/>
                  <a:pt x="3062519" y="3856718"/>
                </a:cubicBezTo>
                <a:cubicBezTo>
                  <a:pt x="2923629" y="3911359"/>
                  <a:pt x="2595865" y="3799101"/>
                  <a:pt x="2388308" y="3856718"/>
                </a:cubicBezTo>
                <a:cubicBezTo>
                  <a:pt x="2180751" y="3914335"/>
                  <a:pt x="2042192" y="3815911"/>
                  <a:pt x="1816942" y="3856718"/>
                </a:cubicBezTo>
                <a:cubicBezTo>
                  <a:pt x="1591692" y="3897525"/>
                  <a:pt x="1550603" y="3827272"/>
                  <a:pt x="1348423" y="3856718"/>
                </a:cubicBezTo>
                <a:cubicBezTo>
                  <a:pt x="1146243" y="3886164"/>
                  <a:pt x="915336" y="3797596"/>
                  <a:pt x="777057" y="3856718"/>
                </a:cubicBezTo>
                <a:cubicBezTo>
                  <a:pt x="638778" y="3915840"/>
                  <a:pt x="232506" y="3819833"/>
                  <a:pt x="0" y="3856718"/>
                </a:cubicBezTo>
                <a:cubicBezTo>
                  <a:pt x="-14150" y="3640109"/>
                  <a:pt x="27520" y="3547779"/>
                  <a:pt x="0" y="3421460"/>
                </a:cubicBezTo>
                <a:cubicBezTo>
                  <a:pt x="-27520" y="3295141"/>
                  <a:pt x="55356" y="2955840"/>
                  <a:pt x="0" y="2831933"/>
                </a:cubicBezTo>
                <a:cubicBezTo>
                  <a:pt x="-55356" y="2708026"/>
                  <a:pt x="38544" y="2514516"/>
                  <a:pt x="0" y="2358108"/>
                </a:cubicBezTo>
                <a:cubicBezTo>
                  <a:pt x="-38544" y="2201701"/>
                  <a:pt x="48489" y="1916541"/>
                  <a:pt x="0" y="1730014"/>
                </a:cubicBezTo>
                <a:cubicBezTo>
                  <a:pt x="-48489" y="1543487"/>
                  <a:pt x="57191" y="1367616"/>
                  <a:pt x="0" y="1217621"/>
                </a:cubicBezTo>
                <a:cubicBezTo>
                  <a:pt x="-57191" y="1067626"/>
                  <a:pt x="42452" y="987917"/>
                  <a:pt x="0" y="782363"/>
                </a:cubicBezTo>
                <a:cubicBezTo>
                  <a:pt x="-42452" y="576809"/>
                  <a:pt x="47181" y="202753"/>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14342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3EAA206-0717-BF1F-0EA6-C9FDFD82DF7B}"/>
              </a:ext>
            </a:extLst>
          </p:cNvPr>
          <p:cNvSpPr>
            <a:spLocks noGrp="1"/>
          </p:cNvSpPr>
          <p:nvPr>
            <p:ph type="title"/>
          </p:nvPr>
        </p:nvSpPr>
        <p:spPr/>
        <p:txBody>
          <a:bodyPr/>
          <a:lstStyle/>
          <a:p>
            <a:r>
              <a:rPr lang="hu-HU" dirty="0">
                <a:latin typeface="Aharoni" panose="02010803020104030203" pitchFamily="2" charset="-79"/>
                <a:cs typeface="Aharoni" panose="02010803020104030203" pitchFamily="2" charset="-79"/>
              </a:rPr>
              <a:t>The </a:t>
            </a:r>
            <a:r>
              <a:rPr lang="hu-HU" dirty="0" err="1">
                <a:latin typeface="Aharoni" panose="02010803020104030203" pitchFamily="2" charset="-79"/>
                <a:cs typeface="Aharoni" panose="02010803020104030203" pitchFamily="2" charset="-79"/>
              </a:rPr>
              <a:t>Propylaea</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1EDF1CD6-4251-1CAE-FB05-8845988350E2}"/>
              </a:ext>
            </a:extLst>
          </p:cNvPr>
          <p:cNvSpPr>
            <a:spLocks noGrp="1"/>
          </p:cNvSpPr>
          <p:nvPr>
            <p:ph idx="1"/>
          </p:nvPr>
        </p:nvSpPr>
        <p:spPr>
          <a:xfrm>
            <a:off x="6890657" y="1890940"/>
            <a:ext cx="4463143" cy="4351338"/>
          </a:xfrm>
        </p:spPr>
        <p:txBody>
          <a:bodyPr/>
          <a:lstStyle/>
          <a:p>
            <a:pPr marL="0" indent="0">
              <a:buNone/>
            </a:pPr>
            <a:r>
              <a:rPr lang="hu-HU" dirty="0">
                <a:latin typeface="Arial Nova Light" panose="020B0304020202020204" pitchFamily="34" charset="0"/>
              </a:rPr>
              <a:t>The</a:t>
            </a:r>
            <a:r>
              <a:rPr lang="en-US" dirty="0">
                <a:latin typeface="Arial Nova Light" panose="020B0304020202020204" pitchFamily="34" charset="0"/>
              </a:rPr>
              <a:t> Propylaea was the grand entrance to the Acropolis. Visitors passed through this impressive gateway, which showed the importance of the sacred site.</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6565123D-51D6-C1D5-FD2F-300156356011}"/>
              </a:ext>
            </a:extLst>
          </p:cNvPr>
          <p:cNvPicPr>
            <a:picLocks noChangeAspect="1"/>
          </p:cNvPicPr>
          <p:nvPr/>
        </p:nvPicPr>
        <p:blipFill>
          <a:blip r:embed="rId2"/>
          <a:stretch>
            <a:fillRect/>
          </a:stretch>
        </p:blipFill>
        <p:spPr>
          <a:xfrm>
            <a:off x="979715" y="1690688"/>
            <a:ext cx="5467350" cy="4100512"/>
          </a:xfrm>
          <a:custGeom>
            <a:avLst/>
            <a:gdLst>
              <a:gd name="csX0" fmla="*/ 0 w 5467350"/>
              <a:gd name="csY0" fmla="*/ 0 h 4100512"/>
              <a:gd name="csX1" fmla="*/ 492062 w 5467350"/>
              <a:gd name="csY1" fmla="*/ 0 h 4100512"/>
              <a:gd name="csX2" fmla="*/ 1093470 w 5467350"/>
              <a:gd name="csY2" fmla="*/ 0 h 4100512"/>
              <a:gd name="csX3" fmla="*/ 1530858 w 5467350"/>
              <a:gd name="csY3" fmla="*/ 0 h 4100512"/>
              <a:gd name="csX4" fmla="*/ 2077593 w 5467350"/>
              <a:gd name="csY4" fmla="*/ 0 h 4100512"/>
              <a:gd name="csX5" fmla="*/ 2679002 w 5467350"/>
              <a:gd name="csY5" fmla="*/ 0 h 4100512"/>
              <a:gd name="csX6" fmla="*/ 3061716 w 5467350"/>
              <a:gd name="csY6" fmla="*/ 0 h 4100512"/>
              <a:gd name="csX7" fmla="*/ 3444431 w 5467350"/>
              <a:gd name="csY7" fmla="*/ 0 h 4100512"/>
              <a:gd name="csX8" fmla="*/ 4100513 w 5467350"/>
              <a:gd name="csY8" fmla="*/ 0 h 4100512"/>
              <a:gd name="csX9" fmla="*/ 4647248 w 5467350"/>
              <a:gd name="csY9" fmla="*/ 0 h 4100512"/>
              <a:gd name="csX10" fmla="*/ 5467350 w 5467350"/>
              <a:gd name="csY10" fmla="*/ 0 h 4100512"/>
              <a:gd name="csX11" fmla="*/ 5467350 w 5467350"/>
              <a:gd name="csY11" fmla="*/ 585787 h 4100512"/>
              <a:gd name="csX12" fmla="*/ 5467350 w 5467350"/>
              <a:gd name="csY12" fmla="*/ 1212580 h 4100512"/>
              <a:gd name="csX13" fmla="*/ 5467350 w 5467350"/>
              <a:gd name="csY13" fmla="*/ 1716357 h 4100512"/>
              <a:gd name="csX14" fmla="*/ 5467350 w 5467350"/>
              <a:gd name="csY14" fmla="*/ 2302145 h 4100512"/>
              <a:gd name="csX15" fmla="*/ 5467350 w 5467350"/>
              <a:gd name="csY15" fmla="*/ 2764917 h 4100512"/>
              <a:gd name="csX16" fmla="*/ 5467350 w 5467350"/>
              <a:gd name="csY16" fmla="*/ 3432714 h 4100512"/>
              <a:gd name="csX17" fmla="*/ 5467350 w 5467350"/>
              <a:gd name="csY17" fmla="*/ 4100512 h 4100512"/>
              <a:gd name="csX18" fmla="*/ 4811268 w 5467350"/>
              <a:gd name="csY18" fmla="*/ 4100512 h 4100512"/>
              <a:gd name="csX19" fmla="*/ 4209860 w 5467350"/>
              <a:gd name="csY19" fmla="*/ 4100512 h 4100512"/>
              <a:gd name="csX20" fmla="*/ 3772471 w 5467350"/>
              <a:gd name="csY20" fmla="*/ 4100512 h 4100512"/>
              <a:gd name="csX21" fmla="*/ 3116390 w 5467350"/>
              <a:gd name="csY21" fmla="*/ 4100512 h 4100512"/>
              <a:gd name="csX22" fmla="*/ 2569655 w 5467350"/>
              <a:gd name="csY22" fmla="*/ 4100512 h 4100512"/>
              <a:gd name="csX23" fmla="*/ 2186940 w 5467350"/>
              <a:gd name="csY23" fmla="*/ 4100512 h 4100512"/>
              <a:gd name="csX24" fmla="*/ 1640205 w 5467350"/>
              <a:gd name="csY24" fmla="*/ 4100512 h 4100512"/>
              <a:gd name="csX25" fmla="*/ 1148143 w 5467350"/>
              <a:gd name="csY25" fmla="*/ 4100512 h 4100512"/>
              <a:gd name="csX26" fmla="*/ 656082 w 5467350"/>
              <a:gd name="csY26" fmla="*/ 4100512 h 4100512"/>
              <a:gd name="csX27" fmla="*/ 0 w 5467350"/>
              <a:gd name="csY27" fmla="*/ 4100512 h 4100512"/>
              <a:gd name="csX28" fmla="*/ 0 w 5467350"/>
              <a:gd name="csY28" fmla="*/ 3555730 h 4100512"/>
              <a:gd name="csX29" fmla="*/ 0 w 5467350"/>
              <a:gd name="csY29" fmla="*/ 2928937 h 4100512"/>
              <a:gd name="csX30" fmla="*/ 0 w 5467350"/>
              <a:gd name="csY30" fmla="*/ 2384155 h 4100512"/>
              <a:gd name="csX31" fmla="*/ 0 w 5467350"/>
              <a:gd name="csY31" fmla="*/ 1921383 h 4100512"/>
              <a:gd name="csX32" fmla="*/ 0 w 5467350"/>
              <a:gd name="csY32" fmla="*/ 1376600 h 4100512"/>
              <a:gd name="csX33" fmla="*/ 0 w 5467350"/>
              <a:gd name="csY33" fmla="*/ 749808 h 4100512"/>
              <a:gd name="csX34" fmla="*/ 0 w 5467350"/>
              <a:gd name="csY34" fmla="*/ 0 h 41005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5467350" h="4100512" fill="none" extrusionOk="0">
                <a:moveTo>
                  <a:pt x="0" y="0"/>
                </a:moveTo>
                <a:cubicBezTo>
                  <a:pt x="137571" y="-55784"/>
                  <a:pt x="324957" y="57939"/>
                  <a:pt x="492062" y="0"/>
                </a:cubicBezTo>
                <a:cubicBezTo>
                  <a:pt x="659167" y="-57939"/>
                  <a:pt x="904729" y="43700"/>
                  <a:pt x="1093470" y="0"/>
                </a:cubicBezTo>
                <a:cubicBezTo>
                  <a:pt x="1282211" y="-43700"/>
                  <a:pt x="1360886" y="315"/>
                  <a:pt x="1530858" y="0"/>
                </a:cubicBezTo>
                <a:cubicBezTo>
                  <a:pt x="1700830" y="-315"/>
                  <a:pt x="1865110" y="6478"/>
                  <a:pt x="2077593" y="0"/>
                </a:cubicBezTo>
                <a:cubicBezTo>
                  <a:pt x="2290077" y="-6478"/>
                  <a:pt x="2431526" y="71598"/>
                  <a:pt x="2679002" y="0"/>
                </a:cubicBezTo>
                <a:cubicBezTo>
                  <a:pt x="2926478" y="-71598"/>
                  <a:pt x="2951845" y="836"/>
                  <a:pt x="3061716" y="0"/>
                </a:cubicBezTo>
                <a:cubicBezTo>
                  <a:pt x="3171587" y="-836"/>
                  <a:pt x="3319652" y="22847"/>
                  <a:pt x="3444431" y="0"/>
                </a:cubicBezTo>
                <a:cubicBezTo>
                  <a:pt x="3569210" y="-22847"/>
                  <a:pt x="3935023" y="54336"/>
                  <a:pt x="4100513" y="0"/>
                </a:cubicBezTo>
                <a:cubicBezTo>
                  <a:pt x="4266003" y="-54336"/>
                  <a:pt x="4436467" y="43888"/>
                  <a:pt x="4647248" y="0"/>
                </a:cubicBezTo>
                <a:cubicBezTo>
                  <a:pt x="4858029" y="-43888"/>
                  <a:pt x="5086239" y="19846"/>
                  <a:pt x="5467350" y="0"/>
                </a:cubicBezTo>
                <a:cubicBezTo>
                  <a:pt x="5491786" y="155526"/>
                  <a:pt x="5432378" y="305422"/>
                  <a:pt x="5467350" y="585787"/>
                </a:cubicBezTo>
                <a:cubicBezTo>
                  <a:pt x="5502322" y="866152"/>
                  <a:pt x="5408779" y="1048386"/>
                  <a:pt x="5467350" y="1212580"/>
                </a:cubicBezTo>
                <a:cubicBezTo>
                  <a:pt x="5525921" y="1376774"/>
                  <a:pt x="5411199" y="1486355"/>
                  <a:pt x="5467350" y="1716357"/>
                </a:cubicBezTo>
                <a:cubicBezTo>
                  <a:pt x="5523501" y="1946359"/>
                  <a:pt x="5407419" y="2176205"/>
                  <a:pt x="5467350" y="2302145"/>
                </a:cubicBezTo>
                <a:cubicBezTo>
                  <a:pt x="5527281" y="2428085"/>
                  <a:pt x="5426023" y="2547613"/>
                  <a:pt x="5467350" y="2764917"/>
                </a:cubicBezTo>
                <a:cubicBezTo>
                  <a:pt x="5508677" y="2982221"/>
                  <a:pt x="5426503" y="3235074"/>
                  <a:pt x="5467350" y="3432714"/>
                </a:cubicBezTo>
                <a:cubicBezTo>
                  <a:pt x="5508197" y="3630354"/>
                  <a:pt x="5393948" y="3783359"/>
                  <a:pt x="5467350" y="4100512"/>
                </a:cubicBezTo>
                <a:cubicBezTo>
                  <a:pt x="5258635" y="4173171"/>
                  <a:pt x="5066605" y="4051798"/>
                  <a:pt x="4811268" y="4100512"/>
                </a:cubicBezTo>
                <a:cubicBezTo>
                  <a:pt x="4555931" y="4149226"/>
                  <a:pt x="4493487" y="4071284"/>
                  <a:pt x="4209860" y="4100512"/>
                </a:cubicBezTo>
                <a:cubicBezTo>
                  <a:pt x="3926233" y="4129740"/>
                  <a:pt x="3915067" y="4078607"/>
                  <a:pt x="3772471" y="4100512"/>
                </a:cubicBezTo>
                <a:cubicBezTo>
                  <a:pt x="3629875" y="4122417"/>
                  <a:pt x="3326797" y="4089875"/>
                  <a:pt x="3116390" y="4100512"/>
                </a:cubicBezTo>
                <a:cubicBezTo>
                  <a:pt x="2905983" y="4111149"/>
                  <a:pt x="2780143" y="4063037"/>
                  <a:pt x="2569655" y="4100512"/>
                </a:cubicBezTo>
                <a:cubicBezTo>
                  <a:pt x="2359167" y="4137987"/>
                  <a:pt x="2272962" y="4060571"/>
                  <a:pt x="2186940" y="4100512"/>
                </a:cubicBezTo>
                <a:cubicBezTo>
                  <a:pt x="2100918" y="4140453"/>
                  <a:pt x="1802253" y="4037935"/>
                  <a:pt x="1640205" y="4100512"/>
                </a:cubicBezTo>
                <a:cubicBezTo>
                  <a:pt x="1478158" y="4163089"/>
                  <a:pt x="1261699" y="4084561"/>
                  <a:pt x="1148143" y="4100512"/>
                </a:cubicBezTo>
                <a:cubicBezTo>
                  <a:pt x="1034587" y="4116463"/>
                  <a:pt x="835298" y="4043472"/>
                  <a:pt x="656082" y="4100512"/>
                </a:cubicBezTo>
                <a:cubicBezTo>
                  <a:pt x="476866" y="4157552"/>
                  <a:pt x="235502" y="4077821"/>
                  <a:pt x="0" y="4100512"/>
                </a:cubicBezTo>
                <a:cubicBezTo>
                  <a:pt x="-18490" y="3895088"/>
                  <a:pt x="27503" y="3765565"/>
                  <a:pt x="0" y="3555730"/>
                </a:cubicBezTo>
                <a:cubicBezTo>
                  <a:pt x="-27503" y="3345895"/>
                  <a:pt x="63118" y="3139556"/>
                  <a:pt x="0" y="2928937"/>
                </a:cubicBezTo>
                <a:cubicBezTo>
                  <a:pt x="-63118" y="2718318"/>
                  <a:pt x="3894" y="2493399"/>
                  <a:pt x="0" y="2384155"/>
                </a:cubicBezTo>
                <a:cubicBezTo>
                  <a:pt x="-3894" y="2274911"/>
                  <a:pt x="7905" y="2075850"/>
                  <a:pt x="0" y="1921383"/>
                </a:cubicBezTo>
                <a:cubicBezTo>
                  <a:pt x="-7905" y="1766916"/>
                  <a:pt x="26895" y="1538789"/>
                  <a:pt x="0" y="1376600"/>
                </a:cubicBezTo>
                <a:cubicBezTo>
                  <a:pt x="-26895" y="1214411"/>
                  <a:pt x="71529" y="1024905"/>
                  <a:pt x="0" y="749808"/>
                </a:cubicBezTo>
                <a:cubicBezTo>
                  <a:pt x="-71529" y="474711"/>
                  <a:pt x="59444" y="266829"/>
                  <a:pt x="0" y="0"/>
                </a:cubicBezTo>
                <a:close/>
              </a:path>
              <a:path w="5467350" h="4100512" stroke="0" extrusionOk="0">
                <a:moveTo>
                  <a:pt x="0" y="0"/>
                </a:moveTo>
                <a:cubicBezTo>
                  <a:pt x="166198" y="-32995"/>
                  <a:pt x="385988" y="54927"/>
                  <a:pt x="492062" y="0"/>
                </a:cubicBezTo>
                <a:cubicBezTo>
                  <a:pt x="598136" y="-54927"/>
                  <a:pt x="728816" y="25796"/>
                  <a:pt x="874776" y="0"/>
                </a:cubicBezTo>
                <a:cubicBezTo>
                  <a:pt x="1020736" y="-25796"/>
                  <a:pt x="1205526" y="50990"/>
                  <a:pt x="1530858" y="0"/>
                </a:cubicBezTo>
                <a:cubicBezTo>
                  <a:pt x="1856190" y="-50990"/>
                  <a:pt x="1859280" y="2226"/>
                  <a:pt x="2022920" y="0"/>
                </a:cubicBezTo>
                <a:cubicBezTo>
                  <a:pt x="2186560" y="-2226"/>
                  <a:pt x="2416153" y="55177"/>
                  <a:pt x="2514981" y="0"/>
                </a:cubicBezTo>
                <a:cubicBezTo>
                  <a:pt x="2613809" y="-55177"/>
                  <a:pt x="2879692" y="64820"/>
                  <a:pt x="3171063" y="0"/>
                </a:cubicBezTo>
                <a:cubicBezTo>
                  <a:pt x="3462434" y="-64820"/>
                  <a:pt x="3458187" y="19918"/>
                  <a:pt x="3608451" y="0"/>
                </a:cubicBezTo>
                <a:cubicBezTo>
                  <a:pt x="3758715" y="-19918"/>
                  <a:pt x="4023421" y="39017"/>
                  <a:pt x="4264533" y="0"/>
                </a:cubicBezTo>
                <a:cubicBezTo>
                  <a:pt x="4505645" y="-39017"/>
                  <a:pt x="4752634" y="40276"/>
                  <a:pt x="4920615" y="0"/>
                </a:cubicBezTo>
                <a:cubicBezTo>
                  <a:pt x="5088596" y="-40276"/>
                  <a:pt x="5285720" y="64125"/>
                  <a:pt x="5467350" y="0"/>
                </a:cubicBezTo>
                <a:cubicBezTo>
                  <a:pt x="5532958" y="137435"/>
                  <a:pt x="5448833" y="424029"/>
                  <a:pt x="5467350" y="667798"/>
                </a:cubicBezTo>
                <a:cubicBezTo>
                  <a:pt x="5485867" y="911567"/>
                  <a:pt x="5434156" y="1160829"/>
                  <a:pt x="5467350" y="1294590"/>
                </a:cubicBezTo>
                <a:cubicBezTo>
                  <a:pt x="5500544" y="1428351"/>
                  <a:pt x="5429267" y="1527400"/>
                  <a:pt x="5467350" y="1757362"/>
                </a:cubicBezTo>
                <a:cubicBezTo>
                  <a:pt x="5505433" y="1987324"/>
                  <a:pt x="5399887" y="2110626"/>
                  <a:pt x="5467350" y="2343150"/>
                </a:cubicBezTo>
                <a:cubicBezTo>
                  <a:pt x="5534813" y="2575674"/>
                  <a:pt x="5413034" y="2663472"/>
                  <a:pt x="5467350" y="2928937"/>
                </a:cubicBezTo>
                <a:cubicBezTo>
                  <a:pt x="5521666" y="3194402"/>
                  <a:pt x="5458207" y="3242817"/>
                  <a:pt x="5467350" y="3514725"/>
                </a:cubicBezTo>
                <a:cubicBezTo>
                  <a:pt x="5476493" y="3786633"/>
                  <a:pt x="5403320" y="3825337"/>
                  <a:pt x="5467350" y="4100512"/>
                </a:cubicBezTo>
                <a:cubicBezTo>
                  <a:pt x="5279629" y="4118950"/>
                  <a:pt x="5146243" y="4084800"/>
                  <a:pt x="4865942" y="4100512"/>
                </a:cubicBezTo>
                <a:cubicBezTo>
                  <a:pt x="4585641" y="4116224"/>
                  <a:pt x="4573416" y="4055833"/>
                  <a:pt x="4483227" y="4100512"/>
                </a:cubicBezTo>
                <a:cubicBezTo>
                  <a:pt x="4393039" y="4145191"/>
                  <a:pt x="4191727" y="4092236"/>
                  <a:pt x="4045839" y="4100512"/>
                </a:cubicBezTo>
                <a:cubicBezTo>
                  <a:pt x="3899951" y="4108788"/>
                  <a:pt x="3602875" y="4083853"/>
                  <a:pt x="3389757" y="4100512"/>
                </a:cubicBezTo>
                <a:cubicBezTo>
                  <a:pt x="3176639" y="4117171"/>
                  <a:pt x="3072392" y="4100461"/>
                  <a:pt x="2843022" y="4100512"/>
                </a:cubicBezTo>
                <a:cubicBezTo>
                  <a:pt x="2613653" y="4100563"/>
                  <a:pt x="2497773" y="4067702"/>
                  <a:pt x="2405634" y="4100512"/>
                </a:cubicBezTo>
                <a:cubicBezTo>
                  <a:pt x="2313495" y="4133322"/>
                  <a:pt x="2055916" y="4074248"/>
                  <a:pt x="1858899" y="4100512"/>
                </a:cubicBezTo>
                <a:cubicBezTo>
                  <a:pt x="1661882" y="4126776"/>
                  <a:pt x="1618143" y="4071281"/>
                  <a:pt x="1476185" y="4100512"/>
                </a:cubicBezTo>
                <a:cubicBezTo>
                  <a:pt x="1334227" y="4129743"/>
                  <a:pt x="1185519" y="4068512"/>
                  <a:pt x="1093470" y="4100512"/>
                </a:cubicBezTo>
                <a:cubicBezTo>
                  <a:pt x="1001421" y="4132512"/>
                  <a:pt x="778622" y="4036340"/>
                  <a:pt x="546735" y="4100512"/>
                </a:cubicBezTo>
                <a:cubicBezTo>
                  <a:pt x="314848" y="4164684"/>
                  <a:pt x="168997" y="4066381"/>
                  <a:pt x="0" y="4100512"/>
                </a:cubicBezTo>
                <a:cubicBezTo>
                  <a:pt x="-65413" y="3823510"/>
                  <a:pt x="35894" y="3773134"/>
                  <a:pt x="0" y="3473719"/>
                </a:cubicBezTo>
                <a:cubicBezTo>
                  <a:pt x="-35894" y="3174304"/>
                  <a:pt x="6782" y="3066256"/>
                  <a:pt x="0" y="2928937"/>
                </a:cubicBezTo>
                <a:cubicBezTo>
                  <a:pt x="-6782" y="2791618"/>
                  <a:pt x="12193" y="2657650"/>
                  <a:pt x="0" y="2466165"/>
                </a:cubicBezTo>
                <a:cubicBezTo>
                  <a:pt x="-12193" y="2274680"/>
                  <a:pt x="11228" y="2133112"/>
                  <a:pt x="0" y="1839373"/>
                </a:cubicBezTo>
                <a:cubicBezTo>
                  <a:pt x="-11228" y="1545634"/>
                  <a:pt x="19791" y="1561511"/>
                  <a:pt x="0" y="1335595"/>
                </a:cubicBezTo>
                <a:cubicBezTo>
                  <a:pt x="-19791" y="1109679"/>
                  <a:pt x="53159" y="866558"/>
                  <a:pt x="0" y="708803"/>
                </a:cubicBezTo>
                <a:cubicBezTo>
                  <a:pt x="-53159" y="551048"/>
                  <a:pt x="6363" y="340939"/>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423419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B8FF03-A3F0-F217-99B6-10FD8DDAD15E}"/>
              </a:ext>
            </a:extLst>
          </p:cNvPr>
          <p:cNvSpPr>
            <a:spLocks noGrp="1"/>
          </p:cNvSpPr>
          <p:nvPr>
            <p:ph type="title"/>
          </p:nvPr>
        </p:nvSpPr>
        <p:spPr/>
        <p:txBody>
          <a:bodyPr/>
          <a:lstStyle/>
          <a:p>
            <a:r>
              <a:rPr lang="hu-HU" dirty="0">
                <a:latin typeface="Aharoni" panose="02010803020104030203" pitchFamily="2" charset="-79"/>
                <a:cs typeface="Aharoni" panose="02010803020104030203" pitchFamily="2" charset="-79"/>
              </a:rPr>
              <a:t>The </a:t>
            </a:r>
            <a:r>
              <a:rPr lang="hu-HU" dirty="0" err="1">
                <a:latin typeface="Aharoni" panose="02010803020104030203" pitchFamily="2" charset="-79"/>
                <a:cs typeface="Aharoni" panose="02010803020104030203" pitchFamily="2" charset="-79"/>
              </a:rPr>
              <a:t>Erechtheion</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D2A6A09F-35F7-8C6F-B9AC-BA1B4A6CC7F9}"/>
              </a:ext>
            </a:extLst>
          </p:cNvPr>
          <p:cNvSpPr>
            <a:spLocks noGrp="1"/>
          </p:cNvSpPr>
          <p:nvPr>
            <p:ph idx="1"/>
          </p:nvPr>
        </p:nvSpPr>
        <p:spPr>
          <a:xfrm>
            <a:off x="838200" y="1690688"/>
            <a:ext cx="5018314" cy="4486275"/>
          </a:xfrm>
        </p:spPr>
        <p:txBody>
          <a:bodyPr/>
          <a:lstStyle/>
          <a:p>
            <a:pPr marL="0" indent="0">
              <a:buNone/>
            </a:pPr>
            <a:r>
              <a:rPr lang="hu-HU" dirty="0">
                <a:latin typeface="Arial Nova Light" panose="020B0304020202020204" pitchFamily="34" charset="0"/>
              </a:rPr>
              <a:t>T</a:t>
            </a:r>
            <a:r>
              <a:rPr lang="en-US" dirty="0">
                <a:latin typeface="Arial Nova Light" panose="020B0304020202020204" pitchFamily="34" charset="0"/>
              </a:rPr>
              <a:t>he </a:t>
            </a:r>
            <a:r>
              <a:rPr lang="en-US" dirty="0" err="1">
                <a:latin typeface="Arial Nova Light" panose="020B0304020202020204" pitchFamily="34" charset="0"/>
              </a:rPr>
              <a:t>Erechtheion</a:t>
            </a:r>
            <a:r>
              <a:rPr lang="en-US" dirty="0">
                <a:latin typeface="Arial Nova Light" panose="020B0304020202020204" pitchFamily="34" charset="0"/>
              </a:rPr>
              <a:t> is known for its unique design and the Caryatids, female statues used as columns. It was dedicated to multiple gods and myths.</a:t>
            </a:r>
            <a:endParaRPr lang="hu-HU" dirty="0">
              <a:latin typeface="Arial Nova Light" panose="020B0304020202020204" pitchFamily="34" charset="0"/>
            </a:endParaRPr>
          </a:p>
        </p:txBody>
      </p:sp>
      <p:pic>
        <p:nvPicPr>
          <p:cNvPr id="4" name="Kép 3">
            <a:extLst>
              <a:ext uri="{FF2B5EF4-FFF2-40B4-BE49-F238E27FC236}">
                <a16:creationId xmlns:a16="http://schemas.microsoft.com/office/drawing/2014/main" id="{0E83EBDE-D5C5-3C28-6C8D-F796EA795EB4}"/>
              </a:ext>
            </a:extLst>
          </p:cNvPr>
          <p:cNvPicPr>
            <a:picLocks noChangeAspect="1"/>
          </p:cNvPicPr>
          <p:nvPr/>
        </p:nvPicPr>
        <p:blipFill>
          <a:blip r:embed="rId2"/>
          <a:stretch>
            <a:fillRect/>
          </a:stretch>
        </p:blipFill>
        <p:spPr>
          <a:xfrm>
            <a:off x="7075713" y="694871"/>
            <a:ext cx="3921579" cy="5228772"/>
          </a:xfrm>
          <a:custGeom>
            <a:avLst/>
            <a:gdLst>
              <a:gd name="csX0" fmla="*/ 0 w 3921579"/>
              <a:gd name="csY0" fmla="*/ 0 h 5228772"/>
              <a:gd name="csX1" fmla="*/ 560226 w 3921579"/>
              <a:gd name="csY1" fmla="*/ 0 h 5228772"/>
              <a:gd name="csX2" fmla="*/ 1120451 w 3921579"/>
              <a:gd name="csY2" fmla="*/ 0 h 5228772"/>
              <a:gd name="csX3" fmla="*/ 1680677 w 3921579"/>
              <a:gd name="csY3" fmla="*/ 0 h 5228772"/>
              <a:gd name="csX4" fmla="*/ 2319334 w 3921579"/>
              <a:gd name="csY4" fmla="*/ 0 h 5228772"/>
              <a:gd name="csX5" fmla="*/ 2957991 w 3921579"/>
              <a:gd name="csY5" fmla="*/ 0 h 5228772"/>
              <a:gd name="csX6" fmla="*/ 3921579 w 3921579"/>
              <a:gd name="csY6" fmla="*/ 0 h 5228772"/>
              <a:gd name="csX7" fmla="*/ 3921579 w 3921579"/>
              <a:gd name="csY7" fmla="*/ 633262 h 5228772"/>
              <a:gd name="csX8" fmla="*/ 3921579 w 3921579"/>
              <a:gd name="csY8" fmla="*/ 1318812 h 5228772"/>
              <a:gd name="csX9" fmla="*/ 3921579 w 3921579"/>
              <a:gd name="csY9" fmla="*/ 1899787 h 5228772"/>
              <a:gd name="csX10" fmla="*/ 3921579 w 3921579"/>
              <a:gd name="csY10" fmla="*/ 2533050 h 5228772"/>
              <a:gd name="csX11" fmla="*/ 3921579 w 3921579"/>
              <a:gd name="csY11" fmla="*/ 2957161 h 5228772"/>
              <a:gd name="csX12" fmla="*/ 3921579 w 3921579"/>
              <a:gd name="csY12" fmla="*/ 3590423 h 5228772"/>
              <a:gd name="csX13" fmla="*/ 3921579 w 3921579"/>
              <a:gd name="csY13" fmla="*/ 4014535 h 5228772"/>
              <a:gd name="csX14" fmla="*/ 3921579 w 3921579"/>
              <a:gd name="csY14" fmla="*/ 4595510 h 5228772"/>
              <a:gd name="csX15" fmla="*/ 3921579 w 3921579"/>
              <a:gd name="csY15" fmla="*/ 5228772 h 5228772"/>
              <a:gd name="csX16" fmla="*/ 3322138 w 3921579"/>
              <a:gd name="csY16" fmla="*/ 5228772 h 5228772"/>
              <a:gd name="csX17" fmla="*/ 2722696 w 3921579"/>
              <a:gd name="csY17" fmla="*/ 5228772 h 5228772"/>
              <a:gd name="csX18" fmla="*/ 2240902 w 3921579"/>
              <a:gd name="csY18" fmla="*/ 5228772 h 5228772"/>
              <a:gd name="csX19" fmla="*/ 1719893 w 3921579"/>
              <a:gd name="csY19" fmla="*/ 5228772 h 5228772"/>
              <a:gd name="csX20" fmla="*/ 1277314 w 3921579"/>
              <a:gd name="csY20" fmla="*/ 5228772 h 5228772"/>
              <a:gd name="csX21" fmla="*/ 677873 w 3921579"/>
              <a:gd name="csY21" fmla="*/ 5228772 h 5228772"/>
              <a:gd name="csX22" fmla="*/ 0 w 3921579"/>
              <a:gd name="csY22" fmla="*/ 5228772 h 5228772"/>
              <a:gd name="csX23" fmla="*/ 0 w 3921579"/>
              <a:gd name="csY23" fmla="*/ 4700085 h 5228772"/>
              <a:gd name="csX24" fmla="*/ 0 w 3921579"/>
              <a:gd name="csY24" fmla="*/ 4223686 h 5228772"/>
              <a:gd name="csX25" fmla="*/ 0 w 3921579"/>
              <a:gd name="csY25" fmla="*/ 3799574 h 5228772"/>
              <a:gd name="csX26" fmla="*/ 0 w 3921579"/>
              <a:gd name="csY26" fmla="*/ 3270887 h 5228772"/>
              <a:gd name="csX27" fmla="*/ 0 w 3921579"/>
              <a:gd name="csY27" fmla="*/ 2585337 h 5228772"/>
              <a:gd name="csX28" fmla="*/ 0 w 3921579"/>
              <a:gd name="csY28" fmla="*/ 1899787 h 5228772"/>
              <a:gd name="csX29" fmla="*/ 0 w 3921579"/>
              <a:gd name="csY29" fmla="*/ 1266525 h 5228772"/>
              <a:gd name="csX30" fmla="*/ 0 w 3921579"/>
              <a:gd name="csY30" fmla="*/ 737838 h 5228772"/>
              <a:gd name="csX31" fmla="*/ 0 w 3921579"/>
              <a:gd name="csY31" fmla="*/ 0 h 5228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3921579" h="5228772" fill="none" extrusionOk="0">
                <a:moveTo>
                  <a:pt x="0" y="0"/>
                </a:moveTo>
                <a:cubicBezTo>
                  <a:pt x="226386" y="-53870"/>
                  <a:pt x="346475" y="3072"/>
                  <a:pt x="560226" y="0"/>
                </a:cubicBezTo>
                <a:cubicBezTo>
                  <a:pt x="773977" y="-3072"/>
                  <a:pt x="965621" y="37024"/>
                  <a:pt x="1120451" y="0"/>
                </a:cubicBezTo>
                <a:cubicBezTo>
                  <a:pt x="1275282" y="-37024"/>
                  <a:pt x="1426729" y="43994"/>
                  <a:pt x="1680677" y="0"/>
                </a:cubicBezTo>
                <a:cubicBezTo>
                  <a:pt x="1934625" y="-43994"/>
                  <a:pt x="2151573" y="66486"/>
                  <a:pt x="2319334" y="0"/>
                </a:cubicBezTo>
                <a:cubicBezTo>
                  <a:pt x="2487095" y="-66486"/>
                  <a:pt x="2734878" y="59871"/>
                  <a:pt x="2957991" y="0"/>
                </a:cubicBezTo>
                <a:cubicBezTo>
                  <a:pt x="3181104" y="-59871"/>
                  <a:pt x="3595142" y="111294"/>
                  <a:pt x="3921579" y="0"/>
                </a:cubicBezTo>
                <a:cubicBezTo>
                  <a:pt x="3960886" y="267386"/>
                  <a:pt x="3866554" y="502971"/>
                  <a:pt x="3921579" y="633262"/>
                </a:cubicBezTo>
                <a:cubicBezTo>
                  <a:pt x="3976604" y="763553"/>
                  <a:pt x="3839615" y="1064687"/>
                  <a:pt x="3921579" y="1318812"/>
                </a:cubicBezTo>
                <a:cubicBezTo>
                  <a:pt x="4003543" y="1572937"/>
                  <a:pt x="3858859" y="1622503"/>
                  <a:pt x="3921579" y="1899787"/>
                </a:cubicBezTo>
                <a:cubicBezTo>
                  <a:pt x="3984299" y="2177071"/>
                  <a:pt x="3881240" y="2371167"/>
                  <a:pt x="3921579" y="2533050"/>
                </a:cubicBezTo>
                <a:cubicBezTo>
                  <a:pt x="3961918" y="2694933"/>
                  <a:pt x="3907461" y="2751154"/>
                  <a:pt x="3921579" y="2957161"/>
                </a:cubicBezTo>
                <a:cubicBezTo>
                  <a:pt x="3935697" y="3163168"/>
                  <a:pt x="3889715" y="3457915"/>
                  <a:pt x="3921579" y="3590423"/>
                </a:cubicBezTo>
                <a:cubicBezTo>
                  <a:pt x="3953443" y="3722931"/>
                  <a:pt x="3892393" y="3890332"/>
                  <a:pt x="3921579" y="4014535"/>
                </a:cubicBezTo>
                <a:cubicBezTo>
                  <a:pt x="3950765" y="4138738"/>
                  <a:pt x="3852725" y="4399834"/>
                  <a:pt x="3921579" y="4595510"/>
                </a:cubicBezTo>
                <a:cubicBezTo>
                  <a:pt x="3990433" y="4791187"/>
                  <a:pt x="3909252" y="5042495"/>
                  <a:pt x="3921579" y="5228772"/>
                </a:cubicBezTo>
                <a:cubicBezTo>
                  <a:pt x="3718240" y="5300447"/>
                  <a:pt x="3496021" y="5175942"/>
                  <a:pt x="3322138" y="5228772"/>
                </a:cubicBezTo>
                <a:cubicBezTo>
                  <a:pt x="3148255" y="5281602"/>
                  <a:pt x="2975405" y="5199890"/>
                  <a:pt x="2722696" y="5228772"/>
                </a:cubicBezTo>
                <a:cubicBezTo>
                  <a:pt x="2469987" y="5257654"/>
                  <a:pt x="2369188" y="5228471"/>
                  <a:pt x="2240902" y="5228772"/>
                </a:cubicBezTo>
                <a:cubicBezTo>
                  <a:pt x="2112616" y="5229073"/>
                  <a:pt x="1870132" y="5178760"/>
                  <a:pt x="1719893" y="5228772"/>
                </a:cubicBezTo>
                <a:cubicBezTo>
                  <a:pt x="1569654" y="5278784"/>
                  <a:pt x="1406688" y="5181513"/>
                  <a:pt x="1277314" y="5228772"/>
                </a:cubicBezTo>
                <a:cubicBezTo>
                  <a:pt x="1147940" y="5276031"/>
                  <a:pt x="951918" y="5178655"/>
                  <a:pt x="677873" y="5228772"/>
                </a:cubicBezTo>
                <a:cubicBezTo>
                  <a:pt x="403828" y="5278889"/>
                  <a:pt x="217991" y="5221350"/>
                  <a:pt x="0" y="5228772"/>
                </a:cubicBezTo>
                <a:cubicBezTo>
                  <a:pt x="-59758" y="5068520"/>
                  <a:pt x="43894" y="4818245"/>
                  <a:pt x="0" y="4700085"/>
                </a:cubicBezTo>
                <a:cubicBezTo>
                  <a:pt x="-43894" y="4581925"/>
                  <a:pt x="43991" y="4409365"/>
                  <a:pt x="0" y="4223686"/>
                </a:cubicBezTo>
                <a:cubicBezTo>
                  <a:pt x="-43991" y="4038007"/>
                  <a:pt x="6450" y="3960369"/>
                  <a:pt x="0" y="3799574"/>
                </a:cubicBezTo>
                <a:cubicBezTo>
                  <a:pt x="-6450" y="3638779"/>
                  <a:pt x="40921" y="3459874"/>
                  <a:pt x="0" y="3270887"/>
                </a:cubicBezTo>
                <a:cubicBezTo>
                  <a:pt x="-40921" y="3081900"/>
                  <a:pt x="11922" y="2747048"/>
                  <a:pt x="0" y="2585337"/>
                </a:cubicBezTo>
                <a:cubicBezTo>
                  <a:pt x="-11922" y="2423626"/>
                  <a:pt x="64583" y="2107770"/>
                  <a:pt x="0" y="1899787"/>
                </a:cubicBezTo>
                <a:cubicBezTo>
                  <a:pt x="-64583" y="1691804"/>
                  <a:pt x="32291" y="1500913"/>
                  <a:pt x="0" y="1266525"/>
                </a:cubicBezTo>
                <a:cubicBezTo>
                  <a:pt x="-32291" y="1032137"/>
                  <a:pt x="54499" y="958741"/>
                  <a:pt x="0" y="737838"/>
                </a:cubicBezTo>
                <a:cubicBezTo>
                  <a:pt x="-54499" y="516935"/>
                  <a:pt x="13820" y="355163"/>
                  <a:pt x="0" y="0"/>
                </a:cubicBezTo>
                <a:close/>
              </a:path>
              <a:path w="3921579" h="5228772" stroke="0" extrusionOk="0">
                <a:moveTo>
                  <a:pt x="0" y="0"/>
                </a:moveTo>
                <a:cubicBezTo>
                  <a:pt x="128160" y="-2498"/>
                  <a:pt x="270617" y="14548"/>
                  <a:pt x="442578" y="0"/>
                </a:cubicBezTo>
                <a:cubicBezTo>
                  <a:pt x="614539" y="-14548"/>
                  <a:pt x="820194" y="33392"/>
                  <a:pt x="924372" y="0"/>
                </a:cubicBezTo>
                <a:cubicBezTo>
                  <a:pt x="1028550" y="-33392"/>
                  <a:pt x="1243602" y="27658"/>
                  <a:pt x="1445382" y="0"/>
                </a:cubicBezTo>
                <a:cubicBezTo>
                  <a:pt x="1647162" y="-27658"/>
                  <a:pt x="1777741" y="17010"/>
                  <a:pt x="1887960" y="0"/>
                </a:cubicBezTo>
                <a:cubicBezTo>
                  <a:pt x="1998179" y="-17010"/>
                  <a:pt x="2322538" y="25081"/>
                  <a:pt x="2448186" y="0"/>
                </a:cubicBezTo>
                <a:cubicBezTo>
                  <a:pt x="2573834" y="-25081"/>
                  <a:pt x="2691993" y="13225"/>
                  <a:pt x="2929980" y="0"/>
                </a:cubicBezTo>
                <a:cubicBezTo>
                  <a:pt x="3167967" y="-13225"/>
                  <a:pt x="3295582" y="56559"/>
                  <a:pt x="3411774" y="0"/>
                </a:cubicBezTo>
                <a:cubicBezTo>
                  <a:pt x="3527966" y="-56559"/>
                  <a:pt x="3701449" y="21371"/>
                  <a:pt x="3921579" y="0"/>
                </a:cubicBezTo>
                <a:cubicBezTo>
                  <a:pt x="3946457" y="143759"/>
                  <a:pt x="3872929" y="380524"/>
                  <a:pt x="3921579" y="476399"/>
                </a:cubicBezTo>
                <a:cubicBezTo>
                  <a:pt x="3970229" y="572274"/>
                  <a:pt x="3891181" y="984397"/>
                  <a:pt x="3921579" y="1161949"/>
                </a:cubicBezTo>
                <a:cubicBezTo>
                  <a:pt x="3951977" y="1339501"/>
                  <a:pt x="3882326" y="1537148"/>
                  <a:pt x="3921579" y="1690636"/>
                </a:cubicBezTo>
                <a:cubicBezTo>
                  <a:pt x="3960832" y="1844124"/>
                  <a:pt x="3891243" y="2165191"/>
                  <a:pt x="3921579" y="2323899"/>
                </a:cubicBezTo>
                <a:cubicBezTo>
                  <a:pt x="3951915" y="2482607"/>
                  <a:pt x="3908528" y="2647781"/>
                  <a:pt x="3921579" y="2748010"/>
                </a:cubicBezTo>
                <a:cubicBezTo>
                  <a:pt x="3934630" y="2848239"/>
                  <a:pt x="3849685" y="3155199"/>
                  <a:pt x="3921579" y="3433560"/>
                </a:cubicBezTo>
                <a:cubicBezTo>
                  <a:pt x="3993473" y="3711921"/>
                  <a:pt x="3918956" y="3703029"/>
                  <a:pt x="3921579" y="3962247"/>
                </a:cubicBezTo>
                <a:cubicBezTo>
                  <a:pt x="3924202" y="4221465"/>
                  <a:pt x="3874613" y="4240928"/>
                  <a:pt x="3921579" y="4490934"/>
                </a:cubicBezTo>
                <a:cubicBezTo>
                  <a:pt x="3968545" y="4740940"/>
                  <a:pt x="3919683" y="5032248"/>
                  <a:pt x="3921579" y="5228772"/>
                </a:cubicBezTo>
                <a:cubicBezTo>
                  <a:pt x="3784326" y="5264921"/>
                  <a:pt x="3561127" y="5214158"/>
                  <a:pt x="3400569" y="5228772"/>
                </a:cubicBezTo>
                <a:cubicBezTo>
                  <a:pt x="3240011" y="5243386"/>
                  <a:pt x="3053675" y="5217417"/>
                  <a:pt x="2879559" y="5228772"/>
                </a:cubicBezTo>
                <a:cubicBezTo>
                  <a:pt x="2705443" y="5240127"/>
                  <a:pt x="2615513" y="5206978"/>
                  <a:pt x="2436981" y="5228772"/>
                </a:cubicBezTo>
                <a:cubicBezTo>
                  <a:pt x="2258449" y="5250566"/>
                  <a:pt x="1992339" y="5160388"/>
                  <a:pt x="1837540" y="5228772"/>
                </a:cubicBezTo>
                <a:cubicBezTo>
                  <a:pt x="1682741" y="5297156"/>
                  <a:pt x="1424365" y="5222283"/>
                  <a:pt x="1277314" y="5228772"/>
                </a:cubicBezTo>
                <a:cubicBezTo>
                  <a:pt x="1130263" y="5235261"/>
                  <a:pt x="908972" y="5228341"/>
                  <a:pt x="795520" y="5228772"/>
                </a:cubicBezTo>
                <a:cubicBezTo>
                  <a:pt x="682068" y="5229203"/>
                  <a:pt x="203419" y="5217884"/>
                  <a:pt x="0" y="5228772"/>
                </a:cubicBezTo>
                <a:cubicBezTo>
                  <a:pt x="-43859" y="4997935"/>
                  <a:pt x="58736" y="4804189"/>
                  <a:pt x="0" y="4595510"/>
                </a:cubicBezTo>
                <a:cubicBezTo>
                  <a:pt x="-58736" y="4386831"/>
                  <a:pt x="53702" y="4190017"/>
                  <a:pt x="0" y="4014535"/>
                </a:cubicBezTo>
                <a:cubicBezTo>
                  <a:pt x="-53702" y="3839054"/>
                  <a:pt x="13881" y="3558528"/>
                  <a:pt x="0" y="3328985"/>
                </a:cubicBezTo>
                <a:cubicBezTo>
                  <a:pt x="-13881" y="3099442"/>
                  <a:pt x="69949" y="2790873"/>
                  <a:pt x="0" y="2643435"/>
                </a:cubicBezTo>
                <a:cubicBezTo>
                  <a:pt x="-69949" y="2495997"/>
                  <a:pt x="59892" y="2169960"/>
                  <a:pt x="0" y="1957885"/>
                </a:cubicBezTo>
                <a:cubicBezTo>
                  <a:pt x="-59892" y="1745810"/>
                  <a:pt x="45563" y="1515675"/>
                  <a:pt x="0" y="1376910"/>
                </a:cubicBezTo>
                <a:cubicBezTo>
                  <a:pt x="-45563" y="1238146"/>
                  <a:pt x="21098" y="1022485"/>
                  <a:pt x="0" y="848223"/>
                </a:cubicBezTo>
                <a:cubicBezTo>
                  <a:pt x="-21098" y="673961"/>
                  <a:pt x="43595" y="302236"/>
                  <a:pt x="0" y="0"/>
                </a:cubicBezTo>
                <a:close/>
              </a:path>
            </a:pathLst>
          </a:custGeom>
          <a:ln w="50800">
            <a:solidFill>
              <a:schemeClr val="tx2">
                <a:lumMod val="90000"/>
                <a:lumOff val="10000"/>
              </a:schemeClr>
            </a:solidFill>
            <a:extLst>
              <a:ext uri="{C807C97D-BFC1-408E-A445-0C87EB9F89A2}">
                <ask:lineSketchStyleProps xmlns:ask="http://schemas.microsoft.com/office/drawing/2018/sketchyshapes" sd="3929964252">
                  <a:prstGeom prst="rect">
                    <a:avLst/>
                  </a:prstGeom>
                  <ask:type>
                    <ask:lineSketchScribble/>
                  </ask:type>
                </ask:lineSketchStyleProps>
              </a:ext>
            </a:extLst>
          </a:ln>
        </p:spPr>
      </p:pic>
    </p:spTree>
    <p:extLst>
      <p:ext uri="{BB962C8B-B14F-4D97-AF65-F5344CB8AC3E}">
        <p14:creationId xmlns:p14="http://schemas.microsoft.com/office/powerpoint/2010/main" val="278165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6CA411-F81B-3070-B8C1-688E58EA453D}"/>
              </a:ext>
            </a:extLst>
          </p:cNvPr>
          <p:cNvSpPr>
            <a:spLocks noGrp="1"/>
          </p:cNvSpPr>
          <p:nvPr>
            <p:ph type="title"/>
          </p:nvPr>
        </p:nvSpPr>
        <p:spPr/>
        <p:txBody>
          <a:bodyPr/>
          <a:lstStyle/>
          <a:p>
            <a:pPr algn="ctr"/>
            <a:r>
              <a:rPr lang="hu-HU" dirty="0" err="1">
                <a:latin typeface="Aharoni" panose="02010803020104030203" pitchFamily="2" charset="-79"/>
                <a:cs typeface="Aharoni" panose="02010803020104030203" pitchFamily="2" charset="-79"/>
              </a:rPr>
              <a:t>Poseidon</a:t>
            </a:r>
            <a:r>
              <a:rPr lang="hu-HU" dirty="0">
                <a:latin typeface="Aharoni" panose="02010803020104030203" pitchFamily="2" charset="-79"/>
                <a:cs typeface="Aharoni" panose="02010803020104030203" pitchFamily="2" charset="-79"/>
              </a:rPr>
              <a:t> and </a:t>
            </a:r>
            <a:r>
              <a:rPr lang="hu-HU" dirty="0" err="1">
                <a:latin typeface="Aharoni" panose="02010803020104030203" pitchFamily="2" charset="-79"/>
                <a:cs typeface="Aharoni" panose="02010803020104030203" pitchFamily="2" charset="-79"/>
              </a:rPr>
              <a:t>the</a:t>
            </a:r>
            <a:r>
              <a:rPr lang="hu-HU" dirty="0">
                <a:latin typeface="Aharoni" panose="02010803020104030203" pitchFamily="2" charset="-79"/>
                <a:cs typeface="Aharoni" panose="02010803020104030203" pitchFamily="2" charset="-79"/>
              </a:rPr>
              <a:t> </a:t>
            </a:r>
            <a:r>
              <a:rPr lang="hu-HU" dirty="0" err="1">
                <a:latin typeface="Aharoni" panose="02010803020104030203" pitchFamily="2" charset="-79"/>
                <a:cs typeface="Aharoni" panose="02010803020104030203" pitchFamily="2" charset="-79"/>
              </a:rPr>
              <a:t>Myth</a:t>
            </a:r>
            <a:endParaRPr lang="hu-HU" dirty="0">
              <a:latin typeface="Aharoni" panose="02010803020104030203" pitchFamily="2" charset="-79"/>
              <a:cs typeface="Aharoni" panose="02010803020104030203" pitchFamily="2" charset="-79"/>
            </a:endParaRPr>
          </a:p>
        </p:txBody>
      </p:sp>
      <p:sp>
        <p:nvSpPr>
          <p:cNvPr id="3" name="Tartalom helye 2">
            <a:extLst>
              <a:ext uri="{FF2B5EF4-FFF2-40B4-BE49-F238E27FC236}">
                <a16:creationId xmlns:a16="http://schemas.microsoft.com/office/drawing/2014/main" id="{3F30E1DF-C092-8745-94A3-3B0649884BE7}"/>
              </a:ext>
            </a:extLst>
          </p:cNvPr>
          <p:cNvSpPr>
            <a:spLocks noGrp="1"/>
          </p:cNvSpPr>
          <p:nvPr>
            <p:ph idx="1"/>
          </p:nvPr>
        </p:nvSpPr>
        <p:spPr>
          <a:xfrm>
            <a:off x="838201" y="1825625"/>
            <a:ext cx="3429000" cy="2430689"/>
          </a:xfrm>
          <a:custGeom>
            <a:avLst/>
            <a:gdLst>
              <a:gd name="csX0" fmla="*/ 0 w 3429000"/>
              <a:gd name="csY0" fmla="*/ 0 h 2430689"/>
              <a:gd name="csX1" fmla="*/ 640080 w 3429000"/>
              <a:gd name="csY1" fmla="*/ 0 h 2430689"/>
              <a:gd name="csX2" fmla="*/ 1245870 w 3429000"/>
              <a:gd name="csY2" fmla="*/ 0 h 2430689"/>
              <a:gd name="csX3" fmla="*/ 1817370 w 3429000"/>
              <a:gd name="csY3" fmla="*/ 0 h 2430689"/>
              <a:gd name="csX4" fmla="*/ 2388870 w 3429000"/>
              <a:gd name="csY4" fmla="*/ 0 h 2430689"/>
              <a:gd name="csX5" fmla="*/ 3429000 w 3429000"/>
              <a:gd name="csY5" fmla="*/ 0 h 2430689"/>
              <a:gd name="csX6" fmla="*/ 3429000 w 3429000"/>
              <a:gd name="csY6" fmla="*/ 510445 h 2430689"/>
              <a:gd name="csX7" fmla="*/ 3429000 w 3429000"/>
              <a:gd name="csY7" fmla="*/ 947969 h 2430689"/>
              <a:gd name="csX8" fmla="*/ 3429000 w 3429000"/>
              <a:gd name="csY8" fmla="*/ 1458413 h 2430689"/>
              <a:gd name="csX9" fmla="*/ 3429000 w 3429000"/>
              <a:gd name="csY9" fmla="*/ 1871631 h 2430689"/>
              <a:gd name="csX10" fmla="*/ 3429000 w 3429000"/>
              <a:gd name="csY10" fmla="*/ 2430689 h 2430689"/>
              <a:gd name="csX11" fmla="*/ 2926080 w 3429000"/>
              <a:gd name="csY11" fmla="*/ 2430689 h 2430689"/>
              <a:gd name="csX12" fmla="*/ 2286000 w 3429000"/>
              <a:gd name="csY12" fmla="*/ 2430689 h 2430689"/>
              <a:gd name="csX13" fmla="*/ 1748790 w 3429000"/>
              <a:gd name="csY13" fmla="*/ 2430689 h 2430689"/>
              <a:gd name="csX14" fmla="*/ 1108710 w 3429000"/>
              <a:gd name="csY14" fmla="*/ 2430689 h 2430689"/>
              <a:gd name="csX15" fmla="*/ 605790 w 3429000"/>
              <a:gd name="csY15" fmla="*/ 2430689 h 2430689"/>
              <a:gd name="csX16" fmla="*/ 0 w 3429000"/>
              <a:gd name="csY16" fmla="*/ 2430689 h 2430689"/>
              <a:gd name="csX17" fmla="*/ 0 w 3429000"/>
              <a:gd name="csY17" fmla="*/ 2017472 h 2430689"/>
              <a:gd name="csX18" fmla="*/ 0 w 3429000"/>
              <a:gd name="csY18" fmla="*/ 1604255 h 2430689"/>
              <a:gd name="csX19" fmla="*/ 0 w 3429000"/>
              <a:gd name="csY19" fmla="*/ 1191038 h 2430689"/>
              <a:gd name="csX20" fmla="*/ 0 w 3429000"/>
              <a:gd name="csY20" fmla="*/ 656286 h 2430689"/>
              <a:gd name="csX21" fmla="*/ 0 w 3429000"/>
              <a:gd name="csY21" fmla="*/ 0 h 24306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3429000" h="2430689" fill="none" extrusionOk="0">
                <a:moveTo>
                  <a:pt x="0" y="0"/>
                </a:moveTo>
                <a:cubicBezTo>
                  <a:pt x="307338" y="-54637"/>
                  <a:pt x="326333" y="3619"/>
                  <a:pt x="640080" y="0"/>
                </a:cubicBezTo>
                <a:cubicBezTo>
                  <a:pt x="953827" y="-3619"/>
                  <a:pt x="1027381" y="38582"/>
                  <a:pt x="1245870" y="0"/>
                </a:cubicBezTo>
                <a:cubicBezTo>
                  <a:pt x="1464359" y="-38582"/>
                  <a:pt x="1645199" y="18804"/>
                  <a:pt x="1817370" y="0"/>
                </a:cubicBezTo>
                <a:cubicBezTo>
                  <a:pt x="1989541" y="-18804"/>
                  <a:pt x="2113607" y="18999"/>
                  <a:pt x="2388870" y="0"/>
                </a:cubicBezTo>
                <a:cubicBezTo>
                  <a:pt x="2664133" y="-18999"/>
                  <a:pt x="2938983" y="52069"/>
                  <a:pt x="3429000" y="0"/>
                </a:cubicBezTo>
                <a:cubicBezTo>
                  <a:pt x="3485824" y="216168"/>
                  <a:pt x="3414552" y="365289"/>
                  <a:pt x="3429000" y="510445"/>
                </a:cubicBezTo>
                <a:cubicBezTo>
                  <a:pt x="3443448" y="655601"/>
                  <a:pt x="3402187" y="844487"/>
                  <a:pt x="3429000" y="947969"/>
                </a:cubicBezTo>
                <a:cubicBezTo>
                  <a:pt x="3455813" y="1051451"/>
                  <a:pt x="3375572" y="1241618"/>
                  <a:pt x="3429000" y="1458413"/>
                </a:cubicBezTo>
                <a:cubicBezTo>
                  <a:pt x="3482428" y="1675208"/>
                  <a:pt x="3407400" y="1786933"/>
                  <a:pt x="3429000" y="1871631"/>
                </a:cubicBezTo>
                <a:cubicBezTo>
                  <a:pt x="3450600" y="1956329"/>
                  <a:pt x="3409049" y="2306378"/>
                  <a:pt x="3429000" y="2430689"/>
                </a:cubicBezTo>
                <a:cubicBezTo>
                  <a:pt x="3283150" y="2483313"/>
                  <a:pt x="3084947" y="2391961"/>
                  <a:pt x="2926080" y="2430689"/>
                </a:cubicBezTo>
                <a:cubicBezTo>
                  <a:pt x="2767213" y="2469417"/>
                  <a:pt x="2518186" y="2423194"/>
                  <a:pt x="2286000" y="2430689"/>
                </a:cubicBezTo>
                <a:cubicBezTo>
                  <a:pt x="2053814" y="2438184"/>
                  <a:pt x="2012297" y="2400905"/>
                  <a:pt x="1748790" y="2430689"/>
                </a:cubicBezTo>
                <a:cubicBezTo>
                  <a:pt x="1485283" y="2460473"/>
                  <a:pt x="1383324" y="2408478"/>
                  <a:pt x="1108710" y="2430689"/>
                </a:cubicBezTo>
                <a:cubicBezTo>
                  <a:pt x="834096" y="2452900"/>
                  <a:pt x="810863" y="2408399"/>
                  <a:pt x="605790" y="2430689"/>
                </a:cubicBezTo>
                <a:cubicBezTo>
                  <a:pt x="400717" y="2452979"/>
                  <a:pt x="272462" y="2364918"/>
                  <a:pt x="0" y="2430689"/>
                </a:cubicBezTo>
                <a:cubicBezTo>
                  <a:pt x="-11181" y="2300333"/>
                  <a:pt x="43545" y="2104803"/>
                  <a:pt x="0" y="2017472"/>
                </a:cubicBezTo>
                <a:cubicBezTo>
                  <a:pt x="-43545" y="1930141"/>
                  <a:pt x="17701" y="1777132"/>
                  <a:pt x="0" y="1604255"/>
                </a:cubicBezTo>
                <a:cubicBezTo>
                  <a:pt x="-17701" y="1431378"/>
                  <a:pt x="46405" y="1376603"/>
                  <a:pt x="0" y="1191038"/>
                </a:cubicBezTo>
                <a:cubicBezTo>
                  <a:pt x="-46405" y="1005473"/>
                  <a:pt x="20131" y="815614"/>
                  <a:pt x="0" y="656286"/>
                </a:cubicBezTo>
                <a:cubicBezTo>
                  <a:pt x="-20131" y="496958"/>
                  <a:pt x="68158" y="174106"/>
                  <a:pt x="0" y="0"/>
                </a:cubicBezTo>
                <a:close/>
              </a:path>
              <a:path w="3429000" h="2430689" stroke="0" extrusionOk="0">
                <a:moveTo>
                  <a:pt x="0" y="0"/>
                </a:moveTo>
                <a:cubicBezTo>
                  <a:pt x="124399" y="-26966"/>
                  <a:pt x="366893" y="12648"/>
                  <a:pt x="537210" y="0"/>
                </a:cubicBezTo>
                <a:cubicBezTo>
                  <a:pt x="707527" y="-12648"/>
                  <a:pt x="822538" y="34183"/>
                  <a:pt x="1005840" y="0"/>
                </a:cubicBezTo>
                <a:cubicBezTo>
                  <a:pt x="1189142" y="-34183"/>
                  <a:pt x="1410005" y="52911"/>
                  <a:pt x="1645920" y="0"/>
                </a:cubicBezTo>
                <a:cubicBezTo>
                  <a:pt x="1881835" y="-52911"/>
                  <a:pt x="1948614" y="53055"/>
                  <a:pt x="2183130" y="0"/>
                </a:cubicBezTo>
                <a:cubicBezTo>
                  <a:pt x="2417646" y="-53055"/>
                  <a:pt x="2532987" y="52621"/>
                  <a:pt x="2720340" y="0"/>
                </a:cubicBezTo>
                <a:cubicBezTo>
                  <a:pt x="2907693" y="-52621"/>
                  <a:pt x="3110531" y="80731"/>
                  <a:pt x="3429000" y="0"/>
                </a:cubicBezTo>
                <a:cubicBezTo>
                  <a:pt x="3463925" y="186838"/>
                  <a:pt x="3421408" y="338166"/>
                  <a:pt x="3429000" y="437524"/>
                </a:cubicBezTo>
                <a:cubicBezTo>
                  <a:pt x="3436592" y="536882"/>
                  <a:pt x="3372883" y="695044"/>
                  <a:pt x="3429000" y="923662"/>
                </a:cubicBezTo>
                <a:cubicBezTo>
                  <a:pt x="3485117" y="1152280"/>
                  <a:pt x="3405700" y="1144056"/>
                  <a:pt x="3429000" y="1361186"/>
                </a:cubicBezTo>
                <a:cubicBezTo>
                  <a:pt x="3452300" y="1578316"/>
                  <a:pt x="3397081" y="1665577"/>
                  <a:pt x="3429000" y="1798710"/>
                </a:cubicBezTo>
                <a:cubicBezTo>
                  <a:pt x="3460919" y="1931843"/>
                  <a:pt x="3368301" y="2228055"/>
                  <a:pt x="3429000" y="2430689"/>
                </a:cubicBezTo>
                <a:cubicBezTo>
                  <a:pt x="3276408" y="2493866"/>
                  <a:pt x="3077525" y="2419788"/>
                  <a:pt x="2823210" y="2430689"/>
                </a:cubicBezTo>
                <a:cubicBezTo>
                  <a:pt x="2568895" y="2441590"/>
                  <a:pt x="2438775" y="2413610"/>
                  <a:pt x="2183130" y="2430689"/>
                </a:cubicBezTo>
                <a:cubicBezTo>
                  <a:pt x="1927485" y="2447768"/>
                  <a:pt x="1861341" y="2405429"/>
                  <a:pt x="1543050" y="2430689"/>
                </a:cubicBezTo>
                <a:cubicBezTo>
                  <a:pt x="1224759" y="2455949"/>
                  <a:pt x="1289340" y="2428518"/>
                  <a:pt x="1040130" y="2430689"/>
                </a:cubicBezTo>
                <a:cubicBezTo>
                  <a:pt x="790920" y="2432860"/>
                  <a:pt x="370825" y="2371500"/>
                  <a:pt x="0" y="2430689"/>
                </a:cubicBezTo>
                <a:cubicBezTo>
                  <a:pt x="-50531" y="2248429"/>
                  <a:pt x="58306" y="2056357"/>
                  <a:pt x="0" y="1895937"/>
                </a:cubicBezTo>
                <a:cubicBezTo>
                  <a:pt x="-58306" y="1735517"/>
                  <a:pt x="16434" y="1627381"/>
                  <a:pt x="0" y="1482720"/>
                </a:cubicBezTo>
                <a:cubicBezTo>
                  <a:pt x="-16434" y="1338059"/>
                  <a:pt x="50409" y="1222214"/>
                  <a:pt x="0" y="1045196"/>
                </a:cubicBezTo>
                <a:cubicBezTo>
                  <a:pt x="-50409" y="868178"/>
                  <a:pt x="24393" y="742156"/>
                  <a:pt x="0" y="607672"/>
                </a:cubicBezTo>
                <a:cubicBezTo>
                  <a:pt x="-24393" y="473188"/>
                  <a:pt x="45205" y="226564"/>
                  <a:pt x="0" y="0"/>
                </a:cubicBezTo>
                <a:close/>
              </a:path>
            </a:pathLst>
          </a:custGeom>
          <a:ln w="38100">
            <a:solidFill>
              <a:schemeClr val="tx2">
                <a:lumMod val="90000"/>
                <a:lumOff val="10000"/>
              </a:schemeClr>
            </a:solidFill>
            <a:extLst>
              <a:ext uri="{C807C97D-BFC1-408E-A445-0C87EB9F89A2}">
                <ask:lineSketchStyleProps xmlns:ask="http://schemas.microsoft.com/office/drawing/2018/sketchyshapes" sd="1219033472">
                  <ask:type>
                    <ask:lineSketchScribble/>
                  </ask:type>
                </ask:lineSketchStyleProps>
              </a:ext>
            </a:extLst>
          </a:ln>
        </p:spPr>
        <p:txBody>
          <a:bodyPr>
            <a:normAutofit/>
          </a:bodyPr>
          <a:lstStyle/>
          <a:p>
            <a:pPr marL="0" indent="0">
              <a:buNone/>
            </a:pPr>
            <a:r>
              <a:rPr lang="en-US" sz="2400" dirty="0"/>
              <a:t>According to Greek mythology, Poseidon was one of the main gods of the sea. He competed with Athena to become the protector of Athens.</a:t>
            </a:r>
            <a:endParaRPr lang="hu-HU" sz="2400" dirty="0"/>
          </a:p>
        </p:txBody>
      </p:sp>
      <p:sp>
        <p:nvSpPr>
          <p:cNvPr id="4" name="Szövegdoboz 3">
            <a:extLst>
              <a:ext uri="{FF2B5EF4-FFF2-40B4-BE49-F238E27FC236}">
                <a16:creationId xmlns:a16="http://schemas.microsoft.com/office/drawing/2014/main" id="{38F19DB8-684F-979C-0305-EC383472FD0A}"/>
              </a:ext>
            </a:extLst>
          </p:cNvPr>
          <p:cNvSpPr txBox="1"/>
          <p:nvPr/>
        </p:nvSpPr>
        <p:spPr>
          <a:xfrm>
            <a:off x="4517572" y="3334431"/>
            <a:ext cx="3537857" cy="3046988"/>
          </a:xfrm>
          <a:custGeom>
            <a:avLst/>
            <a:gdLst>
              <a:gd name="csX0" fmla="*/ 0 w 3537857"/>
              <a:gd name="csY0" fmla="*/ 0 h 3046988"/>
              <a:gd name="csX1" fmla="*/ 660400 w 3537857"/>
              <a:gd name="csY1" fmla="*/ 0 h 3046988"/>
              <a:gd name="csX2" fmla="*/ 1320800 w 3537857"/>
              <a:gd name="csY2" fmla="*/ 0 h 3046988"/>
              <a:gd name="csX3" fmla="*/ 1945821 w 3537857"/>
              <a:gd name="csY3" fmla="*/ 0 h 3046988"/>
              <a:gd name="csX4" fmla="*/ 2606221 w 3537857"/>
              <a:gd name="csY4" fmla="*/ 0 h 3046988"/>
              <a:gd name="csX5" fmla="*/ 3537857 w 3537857"/>
              <a:gd name="csY5" fmla="*/ 0 h 3046988"/>
              <a:gd name="csX6" fmla="*/ 3537857 w 3537857"/>
              <a:gd name="csY6" fmla="*/ 538301 h 3046988"/>
              <a:gd name="csX7" fmla="*/ 3537857 w 3537857"/>
              <a:gd name="csY7" fmla="*/ 1107072 h 3046988"/>
              <a:gd name="csX8" fmla="*/ 3537857 w 3537857"/>
              <a:gd name="csY8" fmla="*/ 1614904 h 3046988"/>
              <a:gd name="csX9" fmla="*/ 3537857 w 3537857"/>
              <a:gd name="csY9" fmla="*/ 2122735 h 3046988"/>
              <a:gd name="csX10" fmla="*/ 3537857 w 3537857"/>
              <a:gd name="csY10" fmla="*/ 3046988 h 3046988"/>
              <a:gd name="csX11" fmla="*/ 2912836 w 3537857"/>
              <a:gd name="csY11" fmla="*/ 3046988 h 3046988"/>
              <a:gd name="csX12" fmla="*/ 2393950 w 3537857"/>
              <a:gd name="csY12" fmla="*/ 3046988 h 3046988"/>
              <a:gd name="csX13" fmla="*/ 1839686 w 3537857"/>
              <a:gd name="csY13" fmla="*/ 3046988 h 3046988"/>
              <a:gd name="csX14" fmla="*/ 1214664 w 3537857"/>
              <a:gd name="csY14" fmla="*/ 3046988 h 3046988"/>
              <a:gd name="csX15" fmla="*/ 695779 w 3537857"/>
              <a:gd name="csY15" fmla="*/ 3046988 h 3046988"/>
              <a:gd name="csX16" fmla="*/ 0 w 3537857"/>
              <a:gd name="csY16" fmla="*/ 3046988 h 3046988"/>
              <a:gd name="csX17" fmla="*/ 0 w 3537857"/>
              <a:gd name="csY17" fmla="*/ 2600096 h 3046988"/>
              <a:gd name="csX18" fmla="*/ 0 w 3537857"/>
              <a:gd name="csY18" fmla="*/ 2061795 h 3046988"/>
              <a:gd name="csX19" fmla="*/ 0 w 3537857"/>
              <a:gd name="csY19" fmla="*/ 1553964 h 3046988"/>
              <a:gd name="csX20" fmla="*/ 0 w 3537857"/>
              <a:gd name="csY20" fmla="*/ 1046133 h 3046988"/>
              <a:gd name="csX21" fmla="*/ 0 w 3537857"/>
              <a:gd name="csY21" fmla="*/ 568771 h 3046988"/>
              <a:gd name="csX22" fmla="*/ 0 w 3537857"/>
              <a:gd name="csY22" fmla="*/ 0 h 30469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537857" h="3046988" extrusionOk="0">
                <a:moveTo>
                  <a:pt x="0" y="0"/>
                </a:moveTo>
                <a:cubicBezTo>
                  <a:pt x="162747" y="-5917"/>
                  <a:pt x="347076" y="18407"/>
                  <a:pt x="660400" y="0"/>
                </a:cubicBezTo>
                <a:cubicBezTo>
                  <a:pt x="973724" y="-18407"/>
                  <a:pt x="1012476" y="10303"/>
                  <a:pt x="1320800" y="0"/>
                </a:cubicBezTo>
                <a:cubicBezTo>
                  <a:pt x="1629124" y="-10303"/>
                  <a:pt x="1781396" y="1943"/>
                  <a:pt x="1945821" y="0"/>
                </a:cubicBezTo>
                <a:cubicBezTo>
                  <a:pt x="2110246" y="-1943"/>
                  <a:pt x="2281340" y="1886"/>
                  <a:pt x="2606221" y="0"/>
                </a:cubicBezTo>
                <a:cubicBezTo>
                  <a:pt x="2931102" y="-1886"/>
                  <a:pt x="3208915" y="93397"/>
                  <a:pt x="3537857" y="0"/>
                </a:cubicBezTo>
                <a:cubicBezTo>
                  <a:pt x="3579775" y="262805"/>
                  <a:pt x="3511286" y="274195"/>
                  <a:pt x="3537857" y="538301"/>
                </a:cubicBezTo>
                <a:cubicBezTo>
                  <a:pt x="3564428" y="802407"/>
                  <a:pt x="3501905" y="980722"/>
                  <a:pt x="3537857" y="1107072"/>
                </a:cubicBezTo>
                <a:cubicBezTo>
                  <a:pt x="3573809" y="1233422"/>
                  <a:pt x="3493713" y="1492157"/>
                  <a:pt x="3537857" y="1614904"/>
                </a:cubicBezTo>
                <a:cubicBezTo>
                  <a:pt x="3582001" y="1737651"/>
                  <a:pt x="3519214" y="2000683"/>
                  <a:pt x="3537857" y="2122735"/>
                </a:cubicBezTo>
                <a:cubicBezTo>
                  <a:pt x="3556500" y="2244787"/>
                  <a:pt x="3452598" y="2806183"/>
                  <a:pt x="3537857" y="3046988"/>
                </a:cubicBezTo>
                <a:cubicBezTo>
                  <a:pt x="3290612" y="3072997"/>
                  <a:pt x="3171255" y="3029463"/>
                  <a:pt x="2912836" y="3046988"/>
                </a:cubicBezTo>
                <a:cubicBezTo>
                  <a:pt x="2654417" y="3064513"/>
                  <a:pt x="2584635" y="2988651"/>
                  <a:pt x="2393950" y="3046988"/>
                </a:cubicBezTo>
                <a:cubicBezTo>
                  <a:pt x="2203265" y="3105325"/>
                  <a:pt x="2018103" y="3027690"/>
                  <a:pt x="1839686" y="3046988"/>
                </a:cubicBezTo>
                <a:cubicBezTo>
                  <a:pt x="1661269" y="3066286"/>
                  <a:pt x="1368434" y="3014375"/>
                  <a:pt x="1214664" y="3046988"/>
                </a:cubicBezTo>
                <a:cubicBezTo>
                  <a:pt x="1060894" y="3079601"/>
                  <a:pt x="922791" y="3029274"/>
                  <a:pt x="695779" y="3046988"/>
                </a:cubicBezTo>
                <a:cubicBezTo>
                  <a:pt x="468768" y="3064702"/>
                  <a:pt x="207778" y="3000975"/>
                  <a:pt x="0" y="3046988"/>
                </a:cubicBezTo>
                <a:cubicBezTo>
                  <a:pt x="-36152" y="2924035"/>
                  <a:pt x="32094" y="2748964"/>
                  <a:pt x="0" y="2600096"/>
                </a:cubicBezTo>
                <a:cubicBezTo>
                  <a:pt x="-32094" y="2451228"/>
                  <a:pt x="45320" y="2171075"/>
                  <a:pt x="0" y="2061795"/>
                </a:cubicBezTo>
                <a:cubicBezTo>
                  <a:pt x="-45320" y="1952515"/>
                  <a:pt x="14827" y="1691287"/>
                  <a:pt x="0" y="1553964"/>
                </a:cubicBezTo>
                <a:cubicBezTo>
                  <a:pt x="-14827" y="1416641"/>
                  <a:pt x="24621" y="1290523"/>
                  <a:pt x="0" y="1046133"/>
                </a:cubicBezTo>
                <a:cubicBezTo>
                  <a:pt x="-24621" y="801743"/>
                  <a:pt x="34002" y="804443"/>
                  <a:pt x="0" y="568771"/>
                </a:cubicBezTo>
                <a:cubicBezTo>
                  <a:pt x="-34002" y="333099"/>
                  <a:pt x="56150" y="268396"/>
                  <a:pt x="0" y="0"/>
                </a:cubicBezTo>
                <a:close/>
              </a:path>
            </a:pathLst>
          </a:custGeom>
          <a:noFill/>
          <a:ln w="38100">
            <a:solidFill>
              <a:schemeClr val="tx2">
                <a:lumMod val="90000"/>
                <a:lumOff val="10000"/>
              </a:schemeClr>
            </a:solidFill>
            <a:extLst>
              <a:ext uri="{C807C97D-BFC1-408E-A445-0C87EB9F89A2}">
                <ask:lineSketchStyleProps xmlns:ask="http://schemas.microsoft.com/office/drawing/2018/sketchyshapes" sd="2391117723">
                  <a:prstGeom prst="rect">
                    <a:avLst/>
                  </a:prstGeom>
                  <ask:type>
                    <ask:lineSketchScribble/>
                  </ask:type>
                </ask:lineSketchStyleProps>
              </a:ext>
            </a:extLst>
          </a:ln>
        </p:spPr>
        <p:txBody>
          <a:bodyPr wrap="square" rtlCol="0">
            <a:spAutoFit/>
          </a:bodyPr>
          <a:lstStyle/>
          <a:p>
            <a:r>
              <a:rPr lang="en-US" sz="2400" dirty="0"/>
              <a:t>Poseidon struck the rock of the Acropolis with his trident and created a saltwater spring as his gift. However, the citizens preferred Athena’s olive tree, which symbolized peace and prosperity. </a:t>
            </a:r>
            <a:endParaRPr lang="hu-HU" sz="2400" dirty="0"/>
          </a:p>
        </p:txBody>
      </p:sp>
      <p:sp>
        <p:nvSpPr>
          <p:cNvPr id="5" name="Szövegdoboz 4">
            <a:extLst>
              <a:ext uri="{FF2B5EF4-FFF2-40B4-BE49-F238E27FC236}">
                <a16:creationId xmlns:a16="http://schemas.microsoft.com/office/drawing/2014/main" id="{2A66C5DB-CD7C-B654-C66B-9065C1A68D87}"/>
              </a:ext>
            </a:extLst>
          </p:cNvPr>
          <p:cNvSpPr txBox="1"/>
          <p:nvPr/>
        </p:nvSpPr>
        <p:spPr>
          <a:xfrm>
            <a:off x="8305801" y="1825625"/>
            <a:ext cx="3178628" cy="2677656"/>
          </a:xfrm>
          <a:custGeom>
            <a:avLst/>
            <a:gdLst>
              <a:gd name="csX0" fmla="*/ 0 w 3178628"/>
              <a:gd name="csY0" fmla="*/ 0 h 2677656"/>
              <a:gd name="csX1" fmla="*/ 529771 w 3178628"/>
              <a:gd name="csY1" fmla="*/ 0 h 2677656"/>
              <a:gd name="csX2" fmla="*/ 1123115 w 3178628"/>
              <a:gd name="csY2" fmla="*/ 0 h 2677656"/>
              <a:gd name="csX3" fmla="*/ 1557528 w 3178628"/>
              <a:gd name="csY3" fmla="*/ 0 h 2677656"/>
              <a:gd name="csX4" fmla="*/ 2055513 w 3178628"/>
              <a:gd name="csY4" fmla="*/ 0 h 2677656"/>
              <a:gd name="csX5" fmla="*/ 2617070 w 3178628"/>
              <a:gd name="csY5" fmla="*/ 0 h 2677656"/>
              <a:gd name="csX6" fmla="*/ 3178628 w 3178628"/>
              <a:gd name="csY6" fmla="*/ 0 h 2677656"/>
              <a:gd name="csX7" fmla="*/ 3178628 w 3178628"/>
              <a:gd name="csY7" fmla="*/ 589084 h 2677656"/>
              <a:gd name="csX8" fmla="*/ 3178628 w 3178628"/>
              <a:gd name="csY8" fmla="*/ 1151392 h 2677656"/>
              <a:gd name="csX9" fmla="*/ 3178628 w 3178628"/>
              <a:gd name="csY9" fmla="*/ 1606594 h 2677656"/>
              <a:gd name="csX10" fmla="*/ 3178628 w 3178628"/>
              <a:gd name="csY10" fmla="*/ 2115348 h 2677656"/>
              <a:gd name="csX11" fmla="*/ 3178628 w 3178628"/>
              <a:gd name="csY11" fmla="*/ 2677656 h 2677656"/>
              <a:gd name="csX12" fmla="*/ 2617070 w 3178628"/>
              <a:gd name="csY12" fmla="*/ 2677656 h 2677656"/>
              <a:gd name="csX13" fmla="*/ 2150872 w 3178628"/>
              <a:gd name="csY13" fmla="*/ 2677656 h 2677656"/>
              <a:gd name="csX14" fmla="*/ 1652887 w 3178628"/>
              <a:gd name="csY14" fmla="*/ 2677656 h 2677656"/>
              <a:gd name="csX15" fmla="*/ 1123115 w 3178628"/>
              <a:gd name="csY15" fmla="*/ 2677656 h 2677656"/>
              <a:gd name="csX16" fmla="*/ 656916 w 3178628"/>
              <a:gd name="csY16" fmla="*/ 2677656 h 2677656"/>
              <a:gd name="csX17" fmla="*/ 0 w 3178628"/>
              <a:gd name="csY17" fmla="*/ 2677656 h 2677656"/>
              <a:gd name="csX18" fmla="*/ 0 w 3178628"/>
              <a:gd name="csY18" fmla="*/ 2115348 h 2677656"/>
              <a:gd name="csX19" fmla="*/ 0 w 3178628"/>
              <a:gd name="csY19" fmla="*/ 1553040 h 2677656"/>
              <a:gd name="csX20" fmla="*/ 0 w 3178628"/>
              <a:gd name="csY20" fmla="*/ 1044286 h 2677656"/>
              <a:gd name="csX21" fmla="*/ 0 w 3178628"/>
              <a:gd name="csY21" fmla="*/ 562308 h 2677656"/>
              <a:gd name="csX22" fmla="*/ 0 w 3178628"/>
              <a:gd name="csY22" fmla="*/ 0 h 26776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178628" h="2677656" extrusionOk="0">
                <a:moveTo>
                  <a:pt x="0" y="0"/>
                </a:moveTo>
                <a:cubicBezTo>
                  <a:pt x="123752" y="-43886"/>
                  <a:pt x="318442" y="49036"/>
                  <a:pt x="529771" y="0"/>
                </a:cubicBezTo>
                <a:cubicBezTo>
                  <a:pt x="741100" y="-49036"/>
                  <a:pt x="874861" y="35782"/>
                  <a:pt x="1123115" y="0"/>
                </a:cubicBezTo>
                <a:cubicBezTo>
                  <a:pt x="1371369" y="-35782"/>
                  <a:pt x="1343162" y="44893"/>
                  <a:pt x="1557528" y="0"/>
                </a:cubicBezTo>
                <a:cubicBezTo>
                  <a:pt x="1771894" y="-44893"/>
                  <a:pt x="1905954" y="17575"/>
                  <a:pt x="2055513" y="0"/>
                </a:cubicBezTo>
                <a:cubicBezTo>
                  <a:pt x="2205073" y="-17575"/>
                  <a:pt x="2353907" y="60285"/>
                  <a:pt x="2617070" y="0"/>
                </a:cubicBezTo>
                <a:cubicBezTo>
                  <a:pt x="2880233" y="-60285"/>
                  <a:pt x="3046235" y="67359"/>
                  <a:pt x="3178628" y="0"/>
                </a:cubicBezTo>
                <a:cubicBezTo>
                  <a:pt x="3238066" y="203143"/>
                  <a:pt x="3163496" y="355596"/>
                  <a:pt x="3178628" y="589084"/>
                </a:cubicBezTo>
                <a:cubicBezTo>
                  <a:pt x="3193760" y="822572"/>
                  <a:pt x="3132198" y="952502"/>
                  <a:pt x="3178628" y="1151392"/>
                </a:cubicBezTo>
                <a:cubicBezTo>
                  <a:pt x="3225058" y="1350282"/>
                  <a:pt x="3136747" y="1381986"/>
                  <a:pt x="3178628" y="1606594"/>
                </a:cubicBezTo>
                <a:cubicBezTo>
                  <a:pt x="3220509" y="1831202"/>
                  <a:pt x="3148613" y="2013512"/>
                  <a:pt x="3178628" y="2115348"/>
                </a:cubicBezTo>
                <a:cubicBezTo>
                  <a:pt x="3208643" y="2217184"/>
                  <a:pt x="3129987" y="2400109"/>
                  <a:pt x="3178628" y="2677656"/>
                </a:cubicBezTo>
                <a:cubicBezTo>
                  <a:pt x="3056278" y="2694859"/>
                  <a:pt x="2785311" y="2629785"/>
                  <a:pt x="2617070" y="2677656"/>
                </a:cubicBezTo>
                <a:cubicBezTo>
                  <a:pt x="2448829" y="2725527"/>
                  <a:pt x="2327442" y="2650370"/>
                  <a:pt x="2150872" y="2677656"/>
                </a:cubicBezTo>
                <a:cubicBezTo>
                  <a:pt x="1974302" y="2704942"/>
                  <a:pt x="1870899" y="2662223"/>
                  <a:pt x="1652887" y="2677656"/>
                </a:cubicBezTo>
                <a:cubicBezTo>
                  <a:pt x="1434876" y="2693089"/>
                  <a:pt x="1320730" y="2618926"/>
                  <a:pt x="1123115" y="2677656"/>
                </a:cubicBezTo>
                <a:cubicBezTo>
                  <a:pt x="925500" y="2736386"/>
                  <a:pt x="866900" y="2641889"/>
                  <a:pt x="656916" y="2677656"/>
                </a:cubicBezTo>
                <a:cubicBezTo>
                  <a:pt x="446932" y="2713423"/>
                  <a:pt x="234379" y="2673695"/>
                  <a:pt x="0" y="2677656"/>
                </a:cubicBezTo>
                <a:cubicBezTo>
                  <a:pt x="-61780" y="2505200"/>
                  <a:pt x="49457" y="2318015"/>
                  <a:pt x="0" y="2115348"/>
                </a:cubicBezTo>
                <a:cubicBezTo>
                  <a:pt x="-49457" y="1912681"/>
                  <a:pt x="43558" y="1769125"/>
                  <a:pt x="0" y="1553040"/>
                </a:cubicBezTo>
                <a:cubicBezTo>
                  <a:pt x="-43558" y="1336955"/>
                  <a:pt x="13498" y="1235707"/>
                  <a:pt x="0" y="1044286"/>
                </a:cubicBezTo>
                <a:cubicBezTo>
                  <a:pt x="-13498" y="852865"/>
                  <a:pt x="32229" y="712609"/>
                  <a:pt x="0" y="562308"/>
                </a:cubicBezTo>
                <a:cubicBezTo>
                  <a:pt x="-32229" y="412007"/>
                  <a:pt x="65331" y="142459"/>
                  <a:pt x="0" y="0"/>
                </a:cubicBezTo>
                <a:close/>
              </a:path>
            </a:pathLst>
          </a:custGeom>
          <a:noFill/>
          <a:ln w="38100">
            <a:solidFill>
              <a:schemeClr val="tx2">
                <a:lumMod val="90000"/>
                <a:lumOff val="10000"/>
              </a:schemeClr>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txBody>
          <a:bodyPr wrap="square" rtlCol="0">
            <a:spAutoFit/>
          </a:bodyPr>
          <a:lstStyle/>
          <a:p>
            <a:r>
              <a:rPr lang="en-US" sz="2400" dirty="0"/>
              <a:t>Although Poseidon did not win the city, he is still honored in the myths connected to the Acropolis, especially in the </a:t>
            </a:r>
            <a:r>
              <a:rPr lang="en-US" sz="2400" dirty="0" err="1"/>
              <a:t>Erechtheion</a:t>
            </a:r>
            <a:r>
              <a:rPr lang="en-US" sz="2400" dirty="0"/>
              <a:t>.</a:t>
            </a:r>
            <a:endParaRPr lang="hu-HU" sz="2400" dirty="0"/>
          </a:p>
        </p:txBody>
      </p:sp>
    </p:spTree>
    <p:extLst>
      <p:ext uri="{BB962C8B-B14F-4D97-AF65-F5344CB8AC3E}">
        <p14:creationId xmlns:p14="http://schemas.microsoft.com/office/powerpoint/2010/main" val="333182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TotalTime>
  <Words>628</Words>
  <Application>Microsoft Office PowerPoint</Application>
  <PresentationFormat>Szélesvásznú</PresentationFormat>
  <Paragraphs>39</Paragraphs>
  <Slides>17</Slides>
  <Notes>0</Notes>
  <HiddenSlides>0</HiddenSlides>
  <MMClips>0</MMClips>
  <ScaleCrop>false</ScaleCrop>
  <HeadingPairs>
    <vt:vector size="4" baseType="variant">
      <vt:variant>
        <vt:lpstr>Téma</vt:lpstr>
      </vt:variant>
      <vt:variant>
        <vt:i4>1</vt:i4>
      </vt:variant>
      <vt:variant>
        <vt:lpstr>Diacímek</vt:lpstr>
      </vt:variant>
      <vt:variant>
        <vt:i4>17</vt:i4>
      </vt:variant>
    </vt:vector>
  </HeadingPairs>
  <TitlesOfParts>
    <vt:vector size="18" baseType="lpstr">
      <vt:lpstr>Office-téma</vt:lpstr>
      <vt:lpstr>ACROPOLIS GREECE</vt:lpstr>
      <vt:lpstr>What is the Acropolis?</vt:lpstr>
      <vt:lpstr>Meaning of the Name</vt:lpstr>
      <vt:lpstr>Historical Importance</vt:lpstr>
      <vt:lpstr>The Parthenon</vt:lpstr>
      <vt:lpstr>Athena and the Myth</vt:lpstr>
      <vt:lpstr>The Propylaea</vt:lpstr>
      <vt:lpstr>The Erechtheion</vt:lpstr>
      <vt:lpstr>Poseidon and the Myth</vt:lpstr>
      <vt:lpstr>Temple of Athena Nike</vt:lpstr>
      <vt:lpstr>Theatre of Dionysus </vt:lpstr>
      <vt:lpstr>Odeon of Herodes Atticus</vt:lpstr>
      <vt:lpstr>Daily Life and Rituals</vt:lpstr>
      <vt:lpstr>Damage and History</vt:lpstr>
      <vt:lpstr>Restoration Today</vt:lpstr>
      <vt:lpstr>Why Visit the Acropolis?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Ádám</dc:creator>
  <cp:lastModifiedBy>Ádám</cp:lastModifiedBy>
  <cp:revision>3</cp:revision>
  <dcterms:created xsi:type="dcterms:W3CDTF">2026-04-01T11:36:07Z</dcterms:created>
  <dcterms:modified xsi:type="dcterms:W3CDTF">2026-04-01T13:34:20Z</dcterms:modified>
</cp:coreProperties>
</file>