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278295" y="1870961"/>
            <a:ext cx="6158917" cy="2421464"/>
          </a:xfrm>
        </p:spPr>
        <p:txBody>
          <a:bodyPr>
            <a:noAutofit/>
          </a:bodyPr>
          <a:lstStyle/>
          <a:p>
            <a:r>
              <a:rPr lang="hu-HU" sz="6000" dirty="0"/>
              <a:t>A </a:t>
            </a:r>
            <a:r>
              <a:rPr lang="hu-HU" sz="6000" dirty="0" err="1"/>
              <a:t>pátrai</a:t>
            </a:r>
            <a:r>
              <a:rPr lang="hu-HU" sz="6000" dirty="0"/>
              <a:t> archeológiai múzeum</a:t>
            </a:r>
            <a:br>
              <a:rPr lang="hu-HU" sz="6000" dirty="0"/>
            </a:br>
            <a:br>
              <a:rPr lang="en-US" altLang="en-US" sz="2000" dirty="0"/>
            </a:br>
            <a:r>
              <a:rPr lang="hu-HU" altLang="en-US" sz="2000" dirty="0"/>
              <a:t>Újszászi János </a:t>
            </a:r>
            <a:br>
              <a:rPr lang="hu-HU" altLang="en-US" sz="2000" dirty="0"/>
            </a:br>
            <a:r>
              <a:rPr lang="hu-HU" altLang="en-US" sz="2000" dirty="0"/>
              <a:t>Csepregi László</a:t>
            </a:r>
            <a:br>
              <a:rPr lang="hu-HU" altLang="en-US" sz="2000" dirty="0"/>
            </a:br>
            <a:r>
              <a:rPr lang="en-US" altLang="en-US" sz="2000" dirty="0"/>
              <a:t>2025-1-HU01-KA121-SCH-000333716</a:t>
            </a:r>
            <a:endParaRPr lang="en-US" altLang="en-US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4274" y="0"/>
            <a:ext cx="11260946" cy="6858000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94274" y="0"/>
            <a:ext cx="7197726" cy="6858000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99" y="609601"/>
            <a:ext cx="3680885" cy="556726"/>
          </a:xfrm>
        </p:spPr>
        <p:txBody>
          <a:bodyPr>
            <a:noAutofit/>
          </a:bodyPr>
          <a:lstStyle/>
          <a:p>
            <a:r>
              <a:rPr lang="hu-HU" sz="3200" dirty="0"/>
              <a:t>Múzeum</a:t>
            </a:r>
            <a:endParaRPr lang="hu-HU" sz="3200" dirty="0"/>
          </a:p>
        </p:txBody>
      </p:sp>
      <p:pic>
        <p:nvPicPr>
          <p:cNvPr id="6" name="Tartalom helye 5" descr="A képen ruházat, helyszín, székház, személy látható&#10;&#10;Előfordulhat, hogy a mesterséges intelligencia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48200" y="887016"/>
            <a:ext cx="6169025" cy="462676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1446245"/>
            <a:ext cx="3680885" cy="3828488"/>
          </a:xfrm>
        </p:spPr>
        <p:txBody>
          <a:bodyPr/>
          <a:lstStyle/>
          <a:p>
            <a:r>
              <a:rPr lang="hu-HU" dirty="0"/>
              <a:t>-Tágas elrendezés, óriási főcsarnok</a:t>
            </a:r>
            <a:endParaRPr lang="hu-HU" dirty="0"/>
          </a:p>
          <a:p>
            <a:r>
              <a:rPr lang="hu-HU" dirty="0"/>
              <a:t>-Modern futurisztikus stílusú</a:t>
            </a:r>
            <a:endParaRPr lang="hu-HU" dirty="0"/>
          </a:p>
          <a:p>
            <a:r>
              <a:rPr lang="hu-HU" dirty="0"/>
              <a:t>-Görögország második legnagyobb </a:t>
            </a:r>
            <a:r>
              <a:rPr lang="hu-HU" dirty="0" err="1"/>
              <a:t>Múzeuma</a:t>
            </a:r>
            <a:r>
              <a:rPr lang="hu-HU" dirty="0"/>
              <a:t> </a:t>
            </a:r>
            <a:endParaRPr lang="hu-HU" dirty="0"/>
          </a:p>
          <a:p>
            <a:r>
              <a:rPr lang="hu-HU" dirty="0"/>
              <a:t>-2009-ban nyitották meg</a:t>
            </a:r>
            <a:endParaRPr lang="hu-HU" dirty="0"/>
          </a:p>
          <a:p>
            <a:r>
              <a:rPr lang="hu-HU" dirty="0"/>
              <a:t>-3600 műtárgy van kiállítva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99" y="609601"/>
            <a:ext cx="3680885" cy="556726"/>
          </a:xfrm>
        </p:spPr>
        <p:txBody>
          <a:bodyPr>
            <a:noAutofit/>
          </a:bodyPr>
          <a:lstStyle/>
          <a:p>
            <a:r>
              <a:rPr lang="hu-HU" sz="3200" dirty="0"/>
              <a:t>Mozaikok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0475" y="3005"/>
            <a:ext cx="6171525" cy="3383495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1446245"/>
            <a:ext cx="3680885" cy="3828488"/>
          </a:xfrm>
        </p:spPr>
        <p:txBody>
          <a:bodyPr/>
          <a:lstStyle/>
          <a:p>
            <a:r>
              <a:rPr lang="hu-HU" dirty="0"/>
              <a:t>- A múzeumban találhatok görög és római </a:t>
            </a:r>
            <a:r>
              <a:rPr lang="hu-HU" dirty="0" err="1"/>
              <a:t>készítésű</a:t>
            </a:r>
            <a:r>
              <a:rPr lang="hu-HU" dirty="0"/>
              <a:t> mozaikok </a:t>
            </a:r>
            <a:endParaRPr lang="hu-HU" dirty="0"/>
          </a:p>
          <a:p>
            <a:r>
              <a:rPr lang="hu-HU" dirty="0"/>
              <a:t>- Megjelenésükben és stíluselemikben is egyaránt különböznek</a:t>
            </a:r>
            <a:endParaRPr lang="hu-HU" dirty="0"/>
          </a:p>
          <a:p>
            <a:r>
              <a:rPr lang="hu-HU" dirty="0"/>
              <a:t>- Padló és falmozaikok voltak láthatók a kiállításban</a:t>
            </a:r>
            <a:endParaRPr lang="hu-HU" dirty="0"/>
          </a:p>
          <a:p>
            <a:r>
              <a:rPr lang="hu-HU" dirty="0"/>
              <a:t>- 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75" y="3386500"/>
            <a:ext cx="6169026" cy="3471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99" y="609601"/>
            <a:ext cx="3680885" cy="556726"/>
          </a:xfrm>
        </p:spPr>
        <p:txBody>
          <a:bodyPr>
            <a:noAutofit/>
          </a:bodyPr>
          <a:lstStyle/>
          <a:p>
            <a:r>
              <a:rPr lang="hu-HU" sz="3200" dirty="0"/>
              <a:t>Edények</a:t>
            </a:r>
            <a:endParaRPr lang="hu-HU" sz="3200" dirty="0"/>
          </a:p>
        </p:txBody>
      </p:sp>
      <p:pic>
        <p:nvPicPr>
          <p:cNvPr id="6" name="Tartalom helye 5" descr="A képen fedett pályás, fal, kerámia, tükör látható&#10;&#10;Előfordulhat, hogy a mesterséges intelligencia által létrehozott tartalom helytelen.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71404" y="0"/>
            <a:ext cx="6169025" cy="347007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8620" y="1446245"/>
            <a:ext cx="4208065" cy="3828488"/>
          </a:xfrm>
        </p:spPr>
        <p:txBody>
          <a:bodyPr/>
          <a:lstStyle/>
          <a:p>
            <a:r>
              <a:rPr lang="hu-HU" dirty="0"/>
              <a:t>- </a:t>
            </a:r>
            <a:r>
              <a:rPr lang="hu-HU" dirty="0" err="1"/>
              <a:t>Amfórák</a:t>
            </a:r>
            <a:endParaRPr lang="hu-HU" dirty="0"/>
          </a:p>
          <a:p>
            <a:r>
              <a:rPr lang="hu-HU" dirty="0"/>
              <a:t>  - Méretben eltérő füles edények</a:t>
            </a:r>
            <a:endParaRPr lang="hu-HU" dirty="0"/>
          </a:p>
          <a:p>
            <a:r>
              <a:rPr lang="hu-HU" dirty="0"/>
              <a:t>- Vázák</a:t>
            </a:r>
            <a:endParaRPr lang="hu-HU" dirty="0"/>
          </a:p>
          <a:p>
            <a:r>
              <a:rPr lang="hu-HU" dirty="0"/>
              <a:t>  - Nagyrészt itteni leletekből előkerült görög </a:t>
            </a:r>
            <a:r>
              <a:rPr lang="hu-HU" dirty="0" err="1"/>
              <a:t>készítésű</a:t>
            </a:r>
            <a:r>
              <a:rPr lang="hu-HU" dirty="0"/>
              <a:t> edények</a:t>
            </a:r>
            <a:endParaRPr lang="hu-HU" dirty="0"/>
          </a:p>
          <a:p>
            <a:r>
              <a:rPr lang="hu-HU" dirty="0"/>
              <a:t>-Főzésre, tárolásra és dísznek is használták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430" y="0"/>
            <a:ext cx="1951570" cy="346735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65" y="3474504"/>
            <a:ext cx="6012636" cy="338349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" y="3474503"/>
            <a:ext cx="6169025" cy="33834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3680885" cy="973666"/>
          </a:xfrm>
        </p:spPr>
        <p:txBody>
          <a:bodyPr/>
          <a:lstStyle/>
          <a:p>
            <a:r>
              <a:rPr lang="hu-HU" dirty="0"/>
              <a:t>A római fürdő maradványai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33523" y="-1"/>
            <a:ext cx="7875956" cy="4432041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5800" y="1688841"/>
            <a:ext cx="3680885" cy="3585892"/>
          </a:xfrm>
        </p:spPr>
        <p:txBody>
          <a:bodyPr/>
          <a:lstStyle/>
          <a:p>
            <a:r>
              <a:rPr lang="hu-HU" dirty="0"/>
              <a:t>-A fürdő maradványai be vannak építve a múzeum egyes részeibe</a:t>
            </a:r>
            <a:endParaRPr lang="hu-HU" dirty="0"/>
          </a:p>
          <a:p>
            <a:r>
              <a:rPr lang="hu-HU" dirty="0"/>
              <a:t>-A padlójukat jellemzően mozaikok borítják</a:t>
            </a:r>
            <a:endParaRPr lang="hu-HU" dirty="0"/>
          </a:p>
          <a:p>
            <a:r>
              <a:rPr lang="hu-HU" dirty="0"/>
              <a:t>-Ezek közfürdők voltak, társalgásra használt helyek</a:t>
            </a:r>
            <a:endParaRPr lang="hu-HU" dirty="0"/>
          </a:p>
          <a:p>
            <a:r>
              <a:rPr lang="hu-HU" dirty="0"/>
              <a:t>-A különböző helységeket különböző néven nevezték. Pl.: </a:t>
            </a:r>
            <a:r>
              <a:rPr lang="hu-HU" dirty="0" err="1"/>
              <a:t>caldarium</a:t>
            </a:r>
            <a:r>
              <a:rPr lang="hu-HU" dirty="0"/>
              <a:t>: forró, száraz levegőjű szoba, </a:t>
            </a:r>
            <a:r>
              <a:rPr lang="hu-HU" dirty="0" err="1"/>
              <a:t>frigidarium</a:t>
            </a:r>
            <a:r>
              <a:rPr lang="hu-HU" dirty="0"/>
              <a:t>: hideg vizes fürdő, </a:t>
            </a:r>
            <a:r>
              <a:rPr lang="hu-HU" dirty="0" err="1"/>
              <a:t>tepidarium</a:t>
            </a:r>
            <a:r>
              <a:rPr lang="hu-HU" dirty="0"/>
              <a:t>: langyos levegőjű helység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12776" y="1964267"/>
            <a:ext cx="9247349" cy="2421464"/>
          </a:xfrm>
        </p:spPr>
        <p:txBody>
          <a:bodyPr/>
          <a:lstStyle/>
          <a:p>
            <a:r>
              <a:rPr lang="hu-HU" dirty="0"/>
              <a:t>Köszönjük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64702" y="4385732"/>
            <a:ext cx="8995423" cy="1405467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{A47340E8-EC63-4A7A-976D-C635899C106C}TFb5ae2469-0bae-4978-b0e0-39dd046150ff369e546c-473e5a7b2afa</Template>
  <TotalTime>0</TotalTime>
  <Words>966</Words>
  <Application>WPS Presentation</Application>
  <PresentationFormat>Szélesvásznú</PresentationFormat>
  <Paragraphs>34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Arial</vt:lpstr>
      <vt:lpstr>Calibri Light</vt:lpstr>
      <vt:lpstr>Calibri</vt:lpstr>
      <vt:lpstr>Microsoft YaHei</vt:lpstr>
      <vt:lpstr>Arial Unicode MS</vt:lpstr>
      <vt:lpstr>Égi</vt:lpstr>
      <vt:lpstr>A pátrai archeológiai múzeum</vt:lpstr>
      <vt:lpstr>Múzeum</vt:lpstr>
      <vt:lpstr>Mozaikok</vt:lpstr>
      <vt:lpstr>Edények</vt:lpstr>
      <vt:lpstr>A római fürdő maradványai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Csepregi László József</dc:creator>
  <cp:lastModifiedBy>WPS_1762947757</cp:lastModifiedBy>
  <cp:revision>3</cp:revision>
  <dcterms:created xsi:type="dcterms:W3CDTF">2026-03-26T14:06:00Z</dcterms:created>
  <dcterms:modified xsi:type="dcterms:W3CDTF">2026-04-01T14:08:39Z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90A7955E310D43AF845964471B2AF7A9_13</vt:lpwstr>
  </property>
  <property fmtid="{D5CDD505-2E9C-101B-9397-08002B2CF9AE}" pid="3" name="KSOProductBuildVer">
    <vt:lpwstr>1033-12.2.0.23155</vt:lpwstr>
  </property>
</Properties>
</file>